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7"/>
  </p:notesMasterIdLst>
  <p:sldIdLst>
    <p:sldId id="1674" r:id="rId2"/>
    <p:sldId id="1548" r:id="rId3"/>
    <p:sldId id="1947" r:id="rId4"/>
    <p:sldId id="1950" r:id="rId5"/>
    <p:sldId id="1951" r:id="rId6"/>
    <p:sldId id="1952" r:id="rId7"/>
    <p:sldId id="1953" r:id="rId8"/>
    <p:sldId id="1948" r:id="rId9"/>
    <p:sldId id="1954" r:id="rId10"/>
    <p:sldId id="1955" r:id="rId11"/>
    <p:sldId id="1956" r:id="rId12"/>
    <p:sldId id="1957" r:id="rId13"/>
    <p:sldId id="1958" r:id="rId14"/>
    <p:sldId id="1959" r:id="rId15"/>
    <p:sldId id="1960" r:id="rId16"/>
    <p:sldId id="1961" r:id="rId17"/>
    <p:sldId id="1962" r:id="rId18"/>
    <p:sldId id="1963" r:id="rId19"/>
    <p:sldId id="1964" r:id="rId20"/>
    <p:sldId id="1965" r:id="rId21"/>
    <p:sldId id="1966" r:id="rId22"/>
    <p:sldId id="1967" r:id="rId23"/>
    <p:sldId id="1968" r:id="rId24"/>
    <p:sldId id="1634" r:id="rId25"/>
    <p:sldId id="1663" r:id="rId26"/>
    <p:sldId id="1664" r:id="rId27"/>
    <p:sldId id="1970" r:id="rId28"/>
    <p:sldId id="1808" r:id="rId29"/>
    <p:sldId id="1811" r:id="rId30"/>
    <p:sldId id="1969" r:id="rId31"/>
    <p:sldId id="1670" r:id="rId32"/>
    <p:sldId id="1671" r:id="rId33"/>
    <p:sldId id="1672" r:id="rId34"/>
    <p:sldId id="292" r:id="rId35"/>
    <p:sldId id="293"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A31D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6247" autoAdjust="0"/>
  </p:normalViewPr>
  <p:slideViewPr>
    <p:cSldViewPr>
      <p:cViewPr varScale="1">
        <p:scale>
          <a:sx n="99" d="100"/>
          <a:sy n="99" d="100"/>
        </p:scale>
        <p:origin x="948" y="264"/>
      </p:cViewPr>
      <p:guideLst>
        <p:guide orient="horz" pos="2160"/>
        <p:guide pos="3840"/>
      </p:guideLst>
    </p:cSldViewPr>
  </p:slideViewPr>
  <p:outlineViewPr>
    <p:cViewPr>
      <p:scale>
        <a:sx n="33" d="100"/>
        <a:sy n="33" d="100"/>
      </p:scale>
      <p:origin x="54" y="633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C45998-F6EA-49A2-A1EC-8263BB1EC575}" type="datetimeFigureOut">
              <a:rPr lang="en-US" smtClean="0"/>
              <a:t>3/14/2026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E381B2-66CF-4101-8317-0531AEB1D31C}" type="slidenum">
              <a:rPr lang="en-US" smtClean="0"/>
              <a:t>‹#›</a:t>
            </a:fld>
            <a:endParaRPr lang="en-US"/>
          </a:p>
        </p:txBody>
      </p:sp>
    </p:spTree>
    <p:extLst>
      <p:ext uri="{BB962C8B-B14F-4D97-AF65-F5344CB8AC3E}">
        <p14:creationId xmlns:p14="http://schemas.microsoft.com/office/powerpoint/2010/main" val="25432595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Eddie Williams	~ March 15, 2026</a:t>
            </a:r>
          </a:p>
        </p:txBody>
      </p:sp>
      <p:sp>
        <p:nvSpPr>
          <p:cNvPr id="4" name="Slide Number Placeholder 3"/>
          <p:cNvSpPr>
            <a:spLocks noGrp="1"/>
          </p:cNvSpPr>
          <p:nvPr>
            <p:ph type="sldNum" sz="quarter" idx="5"/>
          </p:nvPr>
        </p:nvSpPr>
        <p:spPr/>
        <p:txBody>
          <a:bodyPr/>
          <a:lstStyle/>
          <a:p>
            <a:fld id="{5FE381B2-66CF-4101-8317-0531AEB1D31C}" type="slidenum">
              <a:rPr lang="en-US" smtClean="0"/>
              <a:t>1</a:t>
            </a:fld>
            <a:endParaRPr lang="en-US"/>
          </a:p>
        </p:txBody>
      </p:sp>
    </p:spTree>
    <p:extLst>
      <p:ext uri="{BB962C8B-B14F-4D97-AF65-F5344CB8AC3E}">
        <p14:creationId xmlns:p14="http://schemas.microsoft.com/office/powerpoint/2010/main" val="32694984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A9EE78-BC61-48A3-B71F-BF56EB2414D7}" type="slidenum">
              <a:rPr lang="en-US" smtClean="0"/>
              <a:t>31</a:t>
            </a:fld>
            <a:endParaRPr lang="en-US"/>
          </a:p>
        </p:txBody>
      </p:sp>
    </p:spTree>
    <p:extLst>
      <p:ext uri="{BB962C8B-B14F-4D97-AF65-F5344CB8AC3E}">
        <p14:creationId xmlns:p14="http://schemas.microsoft.com/office/powerpoint/2010/main" val="4124756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A9EE78-BC61-48A3-B71F-BF56EB2414D7}" type="slidenum">
              <a:rPr lang="en-US" smtClean="0"/>
              <a:t>32</a:t>
            </a:fld>
            <a:endParaRPr lang="en-US"/>
          </a:p>
        </p:txBody>
      </p:sp>
    </p:spTree>
    <p:extLst>
      <p:ext uri="{BB962C8B-B14F-4D97-AF65-F5344CB8AC3E}">
        <p14:creationId xmlns:p14="http://schemas.microsoft.com/office/powerpoint/2010/main" val="24806743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A9EE78-BC61-48A3-B71F-BF56EB2414D7}" type="slidenum">
              <a:rPr lang="en-US" smtClean="0"/>
              <a:t>33</a:t>
            </a:fld>
            <a:endParaRPr lang="en-US"/>
          </a:p>
        </p:txBody>
      </p:sp>
    </p:spTree>
    <p:extLst>
      <p:ext uri="{BB962C8B-B14F-4D97-AF65-F5344CB8AC3E}">
        <p14:creationId xmlns:p14="http://schemas.microsoft.com/office/powerpoint/2010/main" val="22445756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A9EE78-BC61-48A3-B71F-BF56EB2414D7}" type="slidenum">
              <a:rPr lang="en-US" smtClean="0"/>
              <a:t>34</a:t>
            </a:fld>
            <a:endParaRPr lang="en-US"/>
          </a:p>
        </p:txBody>
      </p:sp>
    </p:spTree>
    <p:extLst>
      <p:ext uri="{BB962C8B-B14F-4D97-AF65-F5344CB8AC3E}">
        <p14:creationId xmlns:p14="http://schemas.microsoft.com/office/powerpoint/2010/main" val="14118182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A9EE78-BC61-48A3-B71F-BF56EB2414D7}" type="slidenum">
              <a:rPr lang="en-US" smtClean="0"/>
              <a:t>35</a:t>
            </a:fld>
            <a:endParaRPr lang="en-US"/>
          </a:p>
        </p:txBody>
      </p:sp>
    </p:spTree>
    <p:extLst>
      <p:ext uri="{BB962C8B-B14F-4D97-AF65-F5344CB8AC3E}">
        <p14:creationId xmlns:p14="http://schemas.microsoft.com/office/powerpoint/2010/main" val="14753344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12192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p:cNvSpPr/>
          <p:nvPr/>
        </p:nvSpPr>
        <p:spPr>
          <a:xfrm>
            <a:off x="0" y="0"/>
            <a:ext cx="12192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Rectangle 12"/>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Oval 13"/>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ubtitle 2"/>
          <p:cNvSpPr>
            <a:spLocks noGrp="1"/>
          </p:cNvSpPr>
          <p:nvPr>
            <p:ph type="subTitle" idx="1"/>
          </p:nvPr>
        </p:nvSpPr>
        <p:spPr>
          <a:xfrm>
            <a:off x="1965060" y="5052546"/>
            <a:ext cx="7516013"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82DC477-071F-488F-B7EC-931AD21B5812}" type="datetimeFigureOut">
              <a:rPr lang="en-US" smtClean="0"/>
              <a:t>3/14/2026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C95E75-EB2B-44DE-938C-C54E58CFF33E}" type="slidenum">
              <a:rPr lang="en-US" smtClean="0"/>
              <a:t>‹#›</a:t>
            </a:fld>
            <a:endParaRPr lang="en-US"/>
          </a:p>
        </p:txBody>
      </p:sp>
      <p:sp>
        <p:nvSpPr>
          <p:cNvPr id="2" name="Title 1"/>
          <p:cNvSpPr>
            <a:spLocks noGrp="1"/>
          </p:cNvSpPr>
          <p:nvPr>
            <p:ph type="ctrTitle"/>
          </p:nvPr>
        </p:nvSpPr>
        <p:spPr>
          <a:xfrm>
            <a:off x="1090109" y="3132290"/>
            <a:ext cx="9567135" cy="1793167"/>
          </a:xfrm>
          <a:effectLst/>
        </p:spPr>
        <p:txBody>
          <a:bodyPr>
            <a:noAutofit/>
          </a:bodyPr>
          <a:lstStyle>
            <a:lvl1pPr marL="640080" indent="-457200" algn="l">
              <a:defRPr sz="5400"/>
            </a:lvl1pPr>
          </a:lstStyle>
          <a:p>
            <a:r>
              <a:rPr lang="en-US"/>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2540000" y="731519"/>
            <a:ext cx="8534400" cy="34747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2DC477-071F-488F-B7EC-931AD21B5812}" type="datetimeFigureOut">
              <a:rPr lang="en-US" smtClean="0"/>
              <a:t>3/14/2026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C95E75-EB2B-44DE-938C-C54E58CFF33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38344" y="376518"/>
            <a:ext cx="2743200" cy="5238339"/>
          </a:xfrm>
          <a:effectLst/>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4432151" y="731520"/>
            <a:ext cx="6439049" cy="48947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82DC477-071F-488F-B7EC-931AD21B5812}" type="datetimeFigureOut">
              <a:rPr lang="en-US" smtClean="0"/>
              <a:t>3/14/2026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C95E75-EB2B-44DE-938C-C54E58CFF33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82DC477-071F-488F-B7EC-931AD21B5812}" type="datetimeFigureOut">
              <a:rPr lang="en-US" smtClean="0"/>
              <a:t>3/14/2026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C95E75-EB2B-44DE-938C-C54E58CFF33E}"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
        <p:nvSpPr>
          <p:cNvPr id="10" name="Content Placeholder 9"/>
          <p:cNvSpPr>
            <a:spLocks noGrp="1"/>
          </p:cNvSpPr>
          <p:nvPr>
            <p:ph sz="quarter" idx="13"/>
          </p:nvPr>
        </p:nvSpPr>
        <p:spPr>
          <a:xfrm>
            <a:off x="1524000" y="731520"/>
            <a:ext cx="853440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12192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p:nvSpPr>
        <p:spPr>
          <a:xfrm>
            <a:off x="0" y="0"/>
            <a:ext cx="12192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Oval 9"/>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2710927" y="2172648"/>
            <a:ext cx="7955555" cy="2423346"/>
          </a:xfrm>
          <a:effectLst/>
        </p:spPr>
        <p:txBody>
          <a:bodyPr anchor="b"/>
          <a:lstStyle>
            <a:lvl1pPr algn="r">
              <a:defRPr sz="4600" b="1" cap="none" baseline="0"/>
            </a:lvl1pPr>
          </a:lstStyle>
          <a:p>
            <a:r>
              <a:rPr lang="en-US"/>
              <a:t>Click to edit Master title style</a:t>
            </a:r>
            <a:endParaRPr lang="en-US" dirty="0"/>
          </a:p>
        </p:txBody>
      </p:sp>
      <p:sp>
        <p:nvSpPr>
          <p:cNvPr id="3" name="Text Placeholder 2"/>
          <p:cNvSpPr>
            <a:spLocks noGrp="1"/>
          </p:cNvSpPr>
          <p:nvPr>
            <p:ph type="body" idx="1"/>
          </p:nvPr>
        </p:nvSpPr>
        <p:spPr>
          <a:xfrm>
            <a:off x="2696584" y="4607511"/>
            <a:ext cx="7960659"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82DC477-071F-488F-B7EC-931AD21B5812}" type="datetimeFigureOut">
              <a:rPr lang="en-US" smtClean="0"/>
              <a:t>3/14/2026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C95E75-EB2B-44DE-938C-C54E58CFF33E}"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82DC477-071F-488F-B7EC-931AD21B5812}" type="datetimeFigureOut">
              <a:rPr lang="en-US" smtClean="0"/>
              <a:t>3/14/2026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C95E75-EB2B-44DE-938C-C54E58CFF33E}"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1523999" y="731519"/>
            <a:ext cx="4462272"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6193536" y="731520"/>
            <a:ext cx="4462272"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4000" y="731520"/>
            <a:ext cx="4462272"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41929" y="1400327"/>
            <a:ext cx="4462272"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6403" y="731520"/>
            <a:ext cx="4462272"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a:t>Click to edit Master text styles</a:t>
            </a:r>
          </a:p>
        </p:txBody>
      </p:sp>
      <p:sp>
        <p:nvSpPr>
          <p:cNvPr id="6" name="Content Placeholder 5"/>
          <p:cNvSpPr>
            <a:spLocks noGrp="1"/>
          </p:cNvSpPr>
          <p:nvPr>
            <p:ph sz="quarter" idx="4"/>
          </p:nvPr>
        </p:nvSpPr>
        <p:spPr>
          <a:xfrm>
            <a:off x="6193367" y="1399032"/>
            <a:ext cx="4462272"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82DC477-071F-488F-B7EC-931AD21B5812}" type="datetimeFigureOut">
              <a:rPr lang="en-US" smtClean="0"/>
              <a:t>3/14/2026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C95E75-EB2B-44DE-938C-C54E58CFF33E}"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82DC477-071F-488F-B7EC-931AD21B5812}" type="datetimeFigureOut">
              <a:rPr lang="en-US" smtClean="0"/>
              <a:t>3/14/2026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C95E75-EB2B-44DE-938C-C54E58CFF33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2DC477-071F-488F-B7EC-931AD21B5812}" type="datetimeFigureOut">
              <a:rPr lang="en-US" smtClean="0"/>
              <a:t>3/14/2026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C95E75-EB2B-44DE-938C-C54E58CFF33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8794" y="2209801"/>
            <a:ext cx="4848113" cy="1258493"/>
          </a:xfrm>
          <a:effectLst/>
        </p:spPr>
        <p:txBody>
          <a:bodyPr anchor="b">
            <a:noAutofit/>
          </a:bodyPr>
          <a:lstStyle>
            <a:lvl1pPr marL="228600" indent="-228600" algn="l">
              <a:defRPr sz="2800" b="1">
                <a:effectLst/>
              </a:defRPr>
            </a:lvl1pPr>
          </a:lstStyle>
          <a:p>
            <a:r>
              <a:rPr lang="en-US"/>
              <a:t>Click to edit Master title style</a:t>
            </a:r>
            <a:endParaRPr lang="en-US" dirty="0"/>
          </a:p>
        </p:txBody>
      </p:sp>
      <p:sp>
        <p:nvSpPr>
          <p:cNvPr id="3" name="Content Placeholder 2"/>
          <p:cNvSpPr>
            <a:spLocks noGrp="1"/>
          </p:cNvSpPr>
          <p:nvPr>
            <p:ph idx="1"/>
          </p:nvPr>
        </p:nvSpPr>
        <p:spPr>
          <a:xfrm>
            <a:off x="6124688" y="731520"/>
            <a:ext cx="5356113"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34354" y="3497802"/>
            <a:ext cx="4518213"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2DC477-071F-488F-B7EC-931AD21B5812}" type="datetimeFigureOut">
              <a:rPr lang="en-US" smtClean="0"/>
              <a:t>3/14/2026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C95E75-EB2B-44DE-938C-C54E58CFF33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12192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p:nvSpPr>
        <p:spPr>
          <a:xfrm>
            <a:off x="0" y="0"/>
            <a:ext cx="12192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Oval 10"/>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Picture Placeholder 2"/>
          <p:cNvSpPr>
            <a:spLocks noGrp="1"/>
          </p:cNvSpPr>
          <p:nvPr>
            <p:ph type="pic" idx="1"/>
          </p:nvPr>
        </p:nvSpPr>
        <p:spPr>
          <a:xfrm>
            <a:off x="5966900" y="1143000"/>
            <a:ext cx="54864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170516" y="1010486"/>
            <a:ext cx="4925485"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2DC477-071F-488F-B7EC-931AD21B5812}" type="datetimeFigureOut">
              <a:rPr lang="en-US" smtClean="0"/>
              <a:t>3/14/2026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C95E75-EB2B-44DE-938C-C54E58CFF33E}" type="slidenum">
              <a:rPr lang="en-US" smtClean="0"/>
              <a:t>‹#›</a:t>
            </a:fld>
            <a:endParaRPr lang="en-US"/>
          </a:p>
        </p:txBody>
      </p:sp>
      <p:sp>
        <p:nvSpPr>
          <p:cNvPr id="2" name="Title 1"/>
          <p:cNvSpPr>
            <a:spLocks noGrp="1"/>
          </p:cNvSpPr>
          <p:nvPr>
            <p:ph type="title"/>
          </p:nvPr>
        </p:nvSpPr>
        <p:spPr>
          <a:xfrm>
            <a:off x="969691" y="4464421"/>
            <a:ext cx="8511384" cy="1143000"/>
          </a:xfrm>
        </p:spPr>
        <p:txBody>
          <a:bodyPr anchor="b">
            <a:noAutofit/>
          </a:bodyPr>
          <a:lstStyle>
            <a:lvl1pPr algn="l">
              <a:defRPr sz="4600" b="1"/>
            </a:lvl1pPr>
          </a:lstStyle>
          <a:p>
            <a:r>
              <a:rPr lang="en-US"/>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12192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p:nvSpPr>
        <p:spPr>
          <a:xfrm>
            <a:off x="0" y="0"/>
            <a:ext cx="12192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p:nvSpPr>
        <p:spPr>
          <a:xfrm>
            <a:off x="0" y="3768304"/>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Oval 9"/>
          <p:cNvSpPr/>
          <p:nvPr/>
        </p:nvSpPr>
        <p:spPr>
          <a:xfrm>
            <a:off x="0" y="1600200"/>
            <a:ext cx="12192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2391053" y="4372168"/>
            <a:ext cx="8683348" cy="1143000"/>
          </a:xfrm>
          <a:prstGeom prst="rect">
            <a:avLst/>
          </a:prstGeom>
          <a:effectLst/>
        </p:spPr>
        <p:txBody>
          <a:bodyPr vert="horz" lIns="91440" tIns="45720" rIns="91440" bIns="4572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1524000" y="732260"/>
            <a:ext cx="8534400" cy="34747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00" y="6172201"/>
            <a:ext cx="33528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682DC477-071F-488F-B7EC-931AD21B5812}" type="datetimeFigureOut">
              <a:rPr lang="en-US" smtClean="0"/>
              <a:t>3/14/2026</a:t>
            </a:fld>
            <a:endParaRPr lang="en-US"/>
          </a:p>
        </p:txBody>
      </p:sp>
      <p:sp>
        <p:nvSpPr>
          <p:cNvPr id="5" name="Footer Placeholder 4"/>
          <p:cNvSpPr>
            <a:spLocks noGrp="1"/>
          </p:cNvSpPr>
          <p:nvPr>
            <p:ph type="ftr" sz="quarter" idx="3"/>
          </p:nvPr>
        </p:nvSpPr>
        <p:spPr>
          <a:xfrm>
            <a:off x="609600" y="6172201"/>
            <a:ext cx="44704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5080000" y="6172201"/>
            <a:ext cx="24384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D0C95E75-EB2B-44DE-938C-C54E58CFF33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tudylight.org/desk/?query=mt+10:32&amp;t=kjv&amp;sr=1&amp;l=en"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hyperlink" Target="http://studylight.org/desk/?query=mt+10:33&amp;t=kjv&amp;sr=1&amp;l=en"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1524000" y="731520"/>
            <a:ext cx="4462272" cy="639762"/>
          </a:xfrm>
        </p:spPr>
        <p:txBody>
          <a:bodyPr anchor="b">
            <a:normAutofit/>
          </a:bodyPr>
          <a:lstStyle/>
          <a:p>
            <a:pPr marL="0" indent="0">
              <a:buClr>
                <a:srgbClr val="A379BB">
                  <a:lumMod val="75000"/>
                </a:srgbClr>
              </a:buClr>
              <a:buNone/>
            </a:pPr>
            <a:r>
              <a:rPr lang="en-US" b="1" i="1">
                <a:effectLst>
                  <a:outerShdw blurRad="38100" dist="38100" dir="2700000" algn="tl">
                    <a:srgbClr val="000000">
                      <a:alpha val="43137"/>
                    </a:srgbClr>
                  </a:outerShdw>
                </a:effectLst>
              </a:rPr>
              <a:t>Scripture</a:t>
            </a:r>
          </a:p>
        </p:txBody>
      </p:sp>
      <p:pic>
        <p:nvPicPr>
          <p:cNvPr id="2" name="Picture 1">
            <a:extLst>
              <a:ext uri="{FF2B5EF4-FFF2-40B4-BE49-F238E27FC236}">
                <a16:creationId xmlns:a16="http://schemas.microsoft.com/office/drawing/2014/main" id="{32DE5BE9-E27C-AEFC-8E55-2CF0C587E0FA}"/>
              </a:ext>
            </a:extLst>
          </p:cNvPr>
          <p:cNvPicPr>
            <a:picLocks noChangeAspect="1"/>
          </p:cNvPicPr>
          <p:nvPr/>
        </p:nvPicPr>
        <p:blipFill>
          <a:blip r:embed="rId3"/>
          <a:srcRect t="24033" r="3" b="14493"/>
          <a:stretch>
            <a:fillRect/>
          </a:stretch>
        </p:blipFill>
        <p:spPr>
          <a:xfrm>
            <a:off x="0" y="0"/>
            <a:ext cx="12192000" cy="6858000"/>
          </a:xfrm>
          <a:prstGeom prst="rect">
            <a:avLst/>
          </a:prstGeom>
          <a:noFill/>
        </p:spPr>
      </p:pic>
      <p:sp>
        <p:nvSpPr>
          <p:cNvPr id="9" name="Text Placeholder 3">
            <a:extLst>
              <a:ext uri="{FF2B5EF4-FFF2-40B4-BE49-F238E27FC236}">
                <a16:creationId xmlns:a16="http://schemas.microsoft.com/office/drawing/2014/main" id="{FC75B55B-9BCA-908A-CD39-D70FB9A2A49F}"/>
              </a:ext>
            </a:extLst>
          </p:cNvPr>
          <p:cNvSpPr>
            <a:spLocks noGrp="1"/>
          </p:cNvSpPr>
          <p:nvPr>
            <p:ph type="body" sz="quarter" idx="3"/>
          </p:nvPr>
        </p:nvSpPr>
        <p:spPr>
          <a:xfrm>
            <a:off x="0" y="6126480"/>
            <a:ext cx="7162800" cy="639762"/>
          </a:xfrm>
        </p:spPr>
        <p:txBody>
          <a:bodyPr/>
          <a:lstStyle/>
          <a:p>
            <a:r>
              <a:rPr lang="en-US" sz="6000" dirty="0">
                <a:solidFill>
                  <a:srgbClr val="0070C0"/>
                </a:solidFill>
                <a:effectLst>
                  <a:outerShdw blurRad="38100" dist="38100" dir="2700000" algn="tl">
                    <a:srgbClr val="000000">
                      <a:alpha val="43137"/>
                    </a:srgbClr>
                  </a:outerShdw>
                </a:effectLst>
              </a:rPr>
              <a:t>I Corinthians 10:31</a:t>
            </a:r>
          </a:p>
        </p:txBody>
      </p:sp>
      <p:sp>
        <p:nvSpPr>
          <p:cNvPr id="4" name="Title 3"/>
          <p:cNvSpPr>
            <a:spLocks noGrp="1"/>
          </p:cNvSpPr>
          <p:nvPr>
            <p:ph type="title"/>
          </p:nvPr>
        </p:nvSpPr>
        <p:spPr>
          <a:xfrm>
            <a:off x="1828800" y="3312"/>
            <a:ext cx="10346635" cy="1977888"/>
          </a:xfrm>
        </p:spPr>
        <p:txBody>
          <a:bodyPr anchor="t">
            <a:noAutofit/>
          </a:bodyPr>
          <a:lstStyle/>
          <a:p>
            <a:pPr marL="0" indent="0" algn="ctr">
              <a:buNone/>
            </a:pPr>
            <a:r>
              <a:rPr lang="en-US" sz="6000" i="1" dirty="0">
                <a:solidFill>
                  <a:srgbClr val="0070C0"/>
                </a:solidFill>
                <a:effectLst>
                  <a:outerShdw blurRad="38100" dist="38100" dir="2700000" algn="tl">
                    <a:srgbClr val="000000">
                      <a:alpha val="43137"/>
                    </a:srgbClr>
                  </a:outerShdw>
                  <a:reflection blurRad="6350" stA="55000" endA="300" endPos="45500" dir="5400000" sy="-100000" algn="bl" rotWithShape="0"/>
                </a:effectLst>
              </a:rPr>
              <a:t>Glorifying GOD by Loving and Building Christ’s Church</a:t>
            </a:r>
          </a:p>
        </p:txBody>
      </p:sp>
    </p:spTree>
    <p:extLst>
      <p:ext uri="{BB962C8B-B14F-4D97-AF65-F5344CB8AC3E}">
        <p14:creationId xmlns:p14="http://schemas.microsoft.com/office/powerpoint/2010/main" val="159851511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500"/>
                                  </p:stCondLst>
                                  <p:childTnLst>
                                    <p:animEffect transition="out" filter="fade">
                                      <p:cBhvr>
                                        <p:cTn id="6" dur="1000" tmFilter="0, 0; .2, .5; .8, .5; 1, 0"/>
                                        <p:tgtEl>
                                          <p:spTgt spid="4"/>
                                        </p:tgtEl>
                                      </p:cBhvr>
                                    </p:animEffect>
                                    <p:animScale>
                                      <p:cBhvr>
                                        <p:cTn id="7" dur="500" autoRev="1" fill="hold"/>
                                        <p:tgtEl>
                                          <p:spTgt spid="4"/>
                                        </p:tgtEl>
                                      </p:cBhvr>
                                      <p:by x="105000" y="105000"/>
                                    </p:animScale>
                                  </p:childTnLst>
                                </p:cTn>
                              </p:par>
                            </p:childTnLst>
                          </p:cTn>
                        </p:par>
                        <p:par>
                          <p:cTn id="8" fill="hold">
                            <p:stCondLst>
                              <p:cond delay="1500"/>
                            </p:stCondLst>
                            <p:childTnLst>
                              <p:par>
                                <p:cTn id="9" presetID="26" presetClass="emph" presetSubtype="0" fill="hold" grpId="1" nodeType="afterEffect">
                                  <p:stCondLst>
                                    <p:cond delay="500"/>
                                  </p:stCondLst>
                                  <p:childTnLst>
                                    <p:animEffect transition="out" filter="fade">
                                      <p:cBhvr>
                                        <p:cTn id="10" dur="1000" tmFilter="0, 0; .2, .5; .8, .5; 1, 0"/>
                                        <p:tgtEl>
                                          <p:spTgt spid="4"/>
                                        </p:tgtEl>
                                      </p:cBhvr>
                                    </p:animEffect>
                                    <p:animScale>
                                      <p:cBhvr>
                                        <p:cTn id="11" dur="500" autoRev="1" fill="hold"/>
                                        <p:tgtEl>
                                          <p:spTgt spid="4"/>
                                        </p:tgtEl>
                                      </p:cBhvr>
                                      <p:by x="105000" y="105000"/>
                                    </p:animScale>
                                  </p:childTnLst>
                                </p:cTn>
                              </p:par>
                            </p:childTnLst>
                          </p:cTn>
                        </p:par>
                        <p:par>
                          <p:cTn id="12" fill="hold">
                            <p:stCondLst>
                              <p:cond delay="3000"/>
                            </p:stCondLst>
                            <p:childTnLst>
                              <p:par>
                                <p:cTn id="13" presetID="26" presetClass="emph" presetSubtype="0" fill="hold" grpId="2" nodeType="afterEffect">
                                  <p:stCondLst>
                                    <p:cond delay="500"/>
                                  </p:stCondLst>
                                  <p:childTnLst>
                                    <p:animEffect transition="out" filter="fade">
                                      <p:cBhvr>
                                        <p:cTn id="14" dur="1000" tmFilter="0, 0; .2, .5; .8, .5; 1, 0"/>
                                        <p:tgtEl>
                                          <p:spTgt spid="4"/>
                                        </p:tgtEl>
                                      </p:cBhvr>
                                    </p:animEffect>
                                    <p:animScale>
                                      <p:cBhvr>
                                        <p:cTn id="15" dur="500" autoRev="1" fill="hold"/>
                                        <p:tgtEl>
                                          <p:spTgt spid="4"/>
                                        </p:tgtEl>
                                      </p:cBhvr>
                                      <p:by x="105000" y="105000"/>
                                    </p:animScale>
                                  </p:childTnLst>
                                </p:cTn>
                              </p:par>
                            </p:childTnLst>
                          </p:cTn>
                        </p:par>
                        <p:par>
                          <p:cTn id="16" fill="hold">
                            <p:stCondLst>
                              <p:cond delay="4500"/>
                            </p:stCondLst>
                            <p:childTnLst>
                              <p:par>
                                <p:cTn id="17" presetID="26" presetClass="emph" presetSubtype="0" fill="hold" grpId="3" nodeType="afterEffect">
                                  <p:stCondLst>
                                    <p:cond delay="500"/>
                                  </p:stCondLst>
                                  <p:childTnLst>
                                    <p:animEffect transition="out" filter="fade">
                                      <p:cBhvr>
                                        <p:cTn id="18" dur="1000" tmFilter="0, 0; .2, .5; .8, .5; 1, 0"/>
                                        <p:tgtEl>
                                          <p:spTgt spid="4"/>
                                        </p:tgtEl>
                                      </p:cBhvr>
                                    </p:animEffect>
                                    <p:animScale>
                                      <p:cBhvr>
                                        <p:cTn id="19" dur="500" autoRev="1" fill="hold"/>
                                        <p:tgtEl>
                                          <p:spTgt spid="4"/>
                                        </p:tgtEl>
                                      </p:cBhvr>
                                      <p:by x="105000" y="105000"/>
                                    </p:animScale>
                                  </p:childTnLst>
                                </p:cTn>
                              </p:par>
                            </p:childTnLst>
                          </p:cTn>
                        </p:par>
                        <p:par>
                          <p:cTn id="20" fill="hold">
                            <p:stCondLst>
                              <p:cond delay="6000"/>
                            </p:stCondLst>
                            <p:childTnLst>
                              <p:par>
                                <p:cTn id="21" presetID="26" presetClass="emph" presetSubtype="0" fill="hold" grpId="4" nodeType="afterEffect">
                                  <p:stCondLst>
                                    <p:cond delay="750"/>
                                  </p:stCondLst>
                                  <p:childTnLst>
                                    <p:animEffect transition="out" filter="fade">
                                      <p:cBhvr>
                                        <p:cTn id="22" dur="1000" tmFilter="0, 0; .2, .5; .8, .5; 1, 0"/>
                                        <p:tgtEl>
                                          <p:spTgt spid="4"/>
                                        </p:tgtEl>
                                      </p:cBhvr>
                                    </p:animEffect>
                                    <p:animScale>
                                      <p:cBhvr>
                                        <p:cTn id="23" dur="500" autoRev="1" fill="hold"/>
                                        <p:tgtEl>
                                          <p:spTgt spid="4"/>
                                        </p:tgtEl>
                                      </p:cBhvr>
                                      <p:by x="105000" y="105000"/>
                                    </p:animScale>
                                  </p:childTnLst>
                                </p:cTn>
                              </p:par>
                            </p:childTnLst>
                          </p:cTn>
                        </p:par>
                        <p:par>
                          <p:cTn id="24" fill="hold">
                            <p:stCondLst>
                              <p:cond delay="7750"/>
                            </p:stCondLst>
                            <p:childTnLst>
                              <p:par>
                                <p:cTn id="25" presetID="26" presetClass="emph" presetSubtype="0" fill="hold" grpId="5" nodeType="afterEffect">
                                  <p:stCondLst>
                                    <p:cond delay="750"/>
                                  </p:stCondLst>
                                  <p:childTnLst>
                                    <p:animEffect transition="out" filter="fade">
                                      <p:cBhvr>
                                        <p:cTn id="26" dur="1000" tmFilter="0, 0; .2, .5; .8, .5; 1, 0"/>
                                        <p:tgtEl>
                                          <p:spTgt spid="4"/>
                                        </p:tgtEl>
                                      </p:cBhvr>
                                    </p:animEffect>
                                    <p:animScale>
                                      <p:cBhvr>
                                        <p:cTn id="27" dur="500" autoRev="1" fill="hold"/>
                                        <p:tgtEl>
                                          <p:spTgt spid="4"/>
                                        </p:tgtEl>
                                      </p:cBhvr>
                                      <p:by x="105000" y="105000"/>
                                    </p:animScale>
                                  </p:childTnLst>
                                </p:cTn>
                              </p:par>
                            </p:childTnLst>
                          </p:cTn>
                        </p:par>
                        <p:par>
                          <p:cTn id="28" fill="hold">
                            <p:stCondLst>
                              <p:cond delay="9500"/>
                            </p:stCondLst>
                            <p:childTnLst>
                              <p:par>
                                <p:cTn id="29" presetID="26" presetClass="emph" presetSubtype="0" fill="hold" grpId="6" nodeType="afterEffect">
                                  <p:stCondLst>
                                    <p:cond delay="750"/>
                                  </p:stCondLst>
                                  <p:childTnLst>
                                    <p:animEffect transition="out" filter="fade">
                                      <p:cBhvr>
                                        <p:cTn id="30" dur="1000" tmFilter="0, 0; .2, .5; .8, .5; 1, 0"/>
                                        <p:tgtEl>
                                          <p:spTgt spid="4"/>
                                        </p:tgtEl>
                                      </p:cBhvr>
                                    </p:animEffect>
                                    <p:animScale>
                                      <p:cBhvr>
                                        <p:cTn id="31" dur="500" autoRev="1" fill="hold"/>
                                        <p:tgtEl>
                                          <p:spTgt spid="4"/>
                                        </p:tgtEl>
                                      </p:cBhvr>
                                      <p:by x="105000" y="105000"/>
                                    </p:animScale>
                                  </p:childTnLst>
                                </p:cTn>
                              </p:par>
                            </p:childTnLst>
                          </p:cTn>
                        </p:par>
                        <p:par>
                          <p:cTn id="32" fill="hold">
                            <p:stCondLst>
                              <p:cond delay="11250"/>
                            </p:stCondLst>
                            <p:childTnLst>
                              <p:par>
                                <p:cTn id="33" presetID="26" presetClass="emph" presetSubtype="0" fill="hold" grpId="7" nodeType="afterEffect">
                                  <p:stCondLst>
                                    <p:cond delay="1000"/>
                                  </p:stCondLst>
                                  <p:childTnLst>
                                    <p:animEffect transition="out" filter="fade">
                                      <p:cBhvr>
                                        <p:cTn id="34" dur="1000" tmFilter="0, 0; .2, .5; .8, .5; 1, 0"/>
                                        <p:tgtEl>
                                          <p:spTgt spid="4"/>
                                        </p:tgtEl>
                                      </p:cBhvr>
                                    </p:animEffect>
                                    <p:animScale>
                                      <p:cBhvr>
                                        <p:cTn id="35" dur="500" autoRev="1" fill="hold"/>
                                        <p:tgtEl>
                                          <p:spTgt spid="4"/>
                                        </p:tgtEl>
                                      </p:cBhvr>
                                      <p:by x="105000" y="105000"/>
                                    </p:animScale>
                                  </p:childTnLst>
                                </p:cTn>
                              </p:par>
                            </p:childTnLst>
                          </p:cTn>
                        </p:par>
                        <p:par>
                          <p:cTn id="36" fill="hold">
                            <p:stCondLst>
                              <p:cond delay="13250"/>
                            </p:stCondLst>
                            <p:childTnLst>
                              <p:par>
                                <p:cTn id="37" presetID="26" presetClass="emph" presetSubtype="0" fill="hold" grpId="8" nodeType="afterEffect">
                                  <p:stCondLst>
                                    <p:cond delay="1000"/>
                                  </p:stCondLst>
                                  <p:childTnLst>
                                    <p:animEffect transition="out" filter="fade">
                                      <p:cBhvr>
                                        <p:cTn id="38" dur="1000" tmFilter="0, 0; .2, .5; .8, .5; 1, 0"/>
                                        <p:tgtEl>
                                          <p:spTgt spid="4"/>
                                        </p:tgtEl>
                                      </p:cBhvr>
                                    </p:animEffect>
                                    <p:animScale>
                                      <p:cBhvr>
                                        <p:cTn id="39" dur="500" autoRev="1" fill="hold"/>
                                        <p:tgtEl>
                                          <p:spTgt spid="4"/>
                                        </p:tgtEl>
                                      </p:cBhvr>
                                      <p:by x="105000" y="105000"/>
                                    </p:animScale>
                                  </p:childTnLst>
                                </p:cTn>
                              </p:par>
                            </p:childTnLst>
                          </p:cTn>
                        </p:par>
                        <p:par>
                          <p:cTn id="40" fill="hold">
                            <p:stCondLst>
                              <p:cond delay="15250"/>
                            </p:stCondLst>
                            <p:childTnLst>
                              <p:par>
                                <p:cTn id="41" presetID="26" presetClass="emph" presetSubtype="0" fill="hold" grpId="9" nodeType="afterEffect">
                                  <p:stCondLst>
                                    <p:cond delay="0"/>
                                  </p:stCondLst>
                                  <p:childTnLst>
                                    <p:animEffect transition="out" filter="fade">
                                      <p:cBhvr>
                                        <p:cTn id="42" dur="1000" tmFilter="0, 0; .2, .5; .8, .5; 1, 0"/>
                                        <p:tgtEl>
                                          <p:spTgt spid="4"/>
                                        </p:tgtEl>
                                      </p:cBhvr>
                                    </p:animEffect>
                                    <p:animScale>
                                      <p:cBhvr>
                                        <p:cTn id="43" dur="50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P spid="4" grpId="4"/>
      <p:bldP spid="4" grpId="5"/>
      <p:bldP spid="4" grpId="6"/>
      <p:bldP spid="4" grpId="7"/>
      <p:bldP spid="4" grpId="8"/>
      <p:bldP spid="4" grpId="9"/>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6E86DC-825A-A8F8-AF8D-B7F51EB807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F8D0BA-A8AC-9C34-6F7C-CE0776657A40}"/>
              </a:ext>
            </a:extLst>
          </p:cNvPr>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Ephesians 4:10-16 (NASB)</a:t>
            </a:r>
            <a:endParaRPr lang="en-US" sz="7200" i="1" dirty="0">
              <a:solidFill>
                <a:srgbClr val="A31D6A"/>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970C58C6-DA27-8C60-BA01-8AB6B9452365}"/>
              </a:ext>
            </a:extLst>
          </p:cNvPr>
          <p:cNvSpPr>
            <a:spLocks noGrp="1"/>
          </p:cNvSpPr>
          <p:nvPr>
            <p:ph sz="quarter" idx="13"/>
          </p:nvPr>
        </p:nvSpPr>
        <p:spPr>
          <a:xfrm>
            <a:off x="0" y="1143000"/>
            <a:ext cx="12192000" cy="5715000"/>
          </a:xfrm>
        </p:spPr>
        <p:txBody>
          <a:bodyPr>
            <a:noAutofit/>
          </a:bodyPr>
          <a:lstStyle/>
          <a:p>
            <a:pPr marL="45720" indent="0">
              <a:buClr>
                <a:srgbClr val="A379BB">
                  <a:lumMod val="75000"/>
                </a:srgbClr>
              </a:buClr>
              <a:buNone/>
              <a:defRPr/>
            </a:pPr>
            <a:r>
              <a:rPr kumimoji="0" lang="en-US" sz="5400" b="1" i="0"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12</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for the equipping of the saints for the work of ministry, for the building up of the body of Christ; </a:t>
            </a:r>
          </a:p>
          <a:p>
            <a:pPr marL="45720" indent="0">
              <a:buClr>
                <a:srgbClr val="A379BB">
                  <a:lumMod val="75000"/>
                </a:srgbClr>
              </a:buClr>
              <a:buNone/>
              <a:defRPr/>
            </a:pPr>
            <a:r>
              <a:rPr kumimoji="0" lang="en-US" sz="5400" b="1" i="0"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13</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until we all attain to the unity of the faith, and of the  knowledge of the Son of God, to a mature man, </a:t>
            </a:r>
            <a:endParaRPr lang="en-US" sz="5400" dirty="0">
              <a:solidFill>
                <a:prstClr val="black">
                  <a:lumMod val="75000"/>
                  <a:lumOff val="25000"/>
                </a:prstClr>
              </a:solidFill>
              <a:latin typeface="Trebuchet MS"/>
            </a:endParaRPr>
          </a:p>
        </p:txBody>
      </p:sp>
    </p:spTree>
    <p:extLst>
      <p:ext uri="{BB962C8B-B14F-4D97-AF65-F5344CB8AC3E}">
        <p14:creationId xmlns:p14="http://schemas.microsoft.com/office/powerpoint/2010/main" val="32013884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441729-2341-D69F-D18A-336561A5CD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86D960-3DD5-4B2D-5F11-293A385439D2}"/>
              </a:ext>
            </a:extLst>
          </p:cNvPr>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Ephesians 4:10-16 (NASB)</a:t>
            </a:r>
            <a:endParaRPr lang="en-US" sz="7200" i="1" dirty="0">
              <a:solidFill>
                <a:srgbClr val="A31D6A"/>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8E5DF6AA-483B-D625-EA62-23D319751B2D}"/>
              </a:ext>
            </a:extLst>
          </p:cNvPr>
          <p:cNvSpPr>
            <a:spLocks noGrp="1"/>
          </p:cNvSpPr>
          <p:nvPr>
            <p:ph sz="quarter" idx="13"/>
          </p:nvPr>
        </p:nvSpPr>
        <p:spPr>
          <a:xfrm>
            <a:off x="0" y="1143000"/>
            <a:ext cx="12192000" cy="5715000"/>
          </a:xfrm>
        </p:spPr>
        <p:txBody>
          <a:bodyPr>
            <a:noAutofit/>
          </a:bodyPr>
          <a:lstStyle/>
          <a:p>
            <a:pPr marL="45720" indent="0">
              <a:buClr>
                <a:srgbClr val="A379BB">
                  <a:lumMod val="75000"/>
                </a:srgbClr>
              </a:buClr>
              <a:buNone/>
              <a:defRPr/>
            </a:pP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to the measure of the stature which belongs to the fullness of Christ. </a:t>
            </a:r>
          </a:p>
          <a:p>
            <a:pPr marL="45720" indent="0">
              <a:buClr>
                <a:srgbClr val="A379BB">
                  <a:lumMod val="75000"/>
                </a:srgbClr>
              </a:buClr>
              <a:buNone/>
              <a:defRPr/>
            </a:pPr>
            <a:r>
              <a:rPr kumimoji="0" lang="en-US" sz="5400" b="1" i="0"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14</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As a result, we are no longer to be children, tossed here and there by waves and carried about by every wind of doctrine, </a:t>
            </a:r>
            <a:endParaRPr lang="en-US" sz="5400" dirty="0">
              <a:solidFill>
                <a:prstClr val="black">
                  <a:lumMod val="75000"/>
                  <a:lumOff val="25000"/>
                </a:prstClr>
              </a:solidFill>
              <a:latin typeface="Trebuchet MS"/>
            </a:endParaRPr>
          </a:p>
        </p:txBody>
      </p:sp>
    </p:spTree>
    <p:extLst>
      <p:ext uri="{BB962C8B-B14F-4D97-AF65-F5344CB8AC3E}">
        <p14:creationId xmlns:p14="http://schemas.microsoft.com/office/powerpoint/2010/main" val="9792764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DE0B32-9C02-C440-A6DD-7FFD2EC2F7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5C0871-B9BA-3DF6-1EE6-6560940F9381}"/>
              </a:ext>
            </a:extLst>
          </p:cNvPr>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Ephesians 4:10-16 (NASB)</a:t>
            </a:r>
            <a:endParaRPr lang="en-US" sz="7200" i="1" dirty="0">
              <a:solidFill>
                <a:srgbClr val="A31D6A"/>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903B611A-B05C-AE7C-8CF6-4D8805E879D8}"/>
              </a:ext>
            </a:extLst>
          </p:cNvPr>
          <p:cNvSpPr>
            <a:spLocks noGrp="1"/>
          </p:cNvSpPr>
          <p:nvPr>
            <p:ph sz="quarter" idx="13"/>
          </p:nvPr>
        </p:nvSpPr>
        <p:spPr>
          <a:xfrm>
            <a:off x="0" y="1143000"/>
            <a:ext cx="12192000" cy="5715000"/>
          </a:xfrm>
        </p:spPr>
        <p:txBody>
          <a:bodyPr>
            <a:noAutofit/>
          </a:bodyPr>
          <a:lstStyle/>
          <a:p>
            <a:pPr marL="45720" indent="0">
              <a:buClr>
                <a:srgbClr val="A379BB">
                  <a:lumMod val="75000"/>
                </a:srgbClr>
              </a:buClr>
              <a:buNone/>
              <a:defRPr/>
            </a:pP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by the trickery of people, by craftiness in deceitful scheming; </a:t>
            </a:r>
            <a:r>
              <a:rPr kumimoji="0" lang="en-US" sz="5400" b="1" i="0"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15</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but speaking the truth in love, we are to grow up in all </a:t>
            </a:r>
            <a:r>
              <a:rPr kumimoji="0" lang="en-US" sz="5400" b="0" i="1" u="none" strike="noStrike" kern="1200" cap="none" spc="0" normalizeH="0" baseline="0" noProof="0" dirty="0">
                <a:ln>
                  <a:noFill/>
                </a:ln>
                <a:solidFill>
                  <a:prstClr val="black">
                    <a:lumMod val="75000"/>
                    <a:lumOff val="25000"/>
                  </a:prstClr>
                </a:solidFill>
                <a:effectLst/>
                <a:uLnTx/>
                <a:uFillTx/>
                <a:latin typeface="Trebuchet MS"/>
                <a:ea typeface="+mn-ea"/>
                <a:cs typeface="+mn-cs"/>
              </a:rPr>
              <a:t>aspects</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into Him who is the head, </a:t>
            </a:r>
            <a:r>
              <a:rPr kumimoji="0" lang="en-US" sz="5400" b="0" i="1" u="none" strike="noStrike" kern="1200" cap="none" spc="0" normalizeH="0" baseline="0" noProof="0" dirty="0">
                <a:ln>
                  <a:noFill/>
                </a:ln>
                <a:solidFill>
                  <a:prstClr val="black">
                    <a:lumMod val="75000"/>
                    <a:lumOff val="25000"/>
                  </a:prstClr>
                </a:solidFill>
                <a:effectLst/>
                <a:uLnTx/>
                <a:uFillTx/>
                <a:latin typeface="Trebuchet MS"/>
                <a:ea typeface="+mn-ea"/>
                <a:cs typeface="+mn-cs"/>
              </a:rPr>
              <a:t>that is,</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Christ, </a:t>
            </a:r>
            <a:endParaRPr lang="en-US" sz="5400" dirty="0">
              <a:solidFill>
                <a:prstClr val="black">
                  <a:lumMod val="75000"/>
                  <a:lumOff val="25000"/>
                </a:prstClr>
              </a:solidFill>
              <a:latin typeface="Trebuchet MS"/>
            </a:endParaRPr>
          </a:p>
        </p:txBody>
      </p:sp>
    </p:spTree>
    <p:extLst>
      <p:ext uri="{BB962C8B-B14F-4D97-AF65-F5344CB8AC3E}">
        <p14:creationId xmlns:p14="http://schemas.microsoft.com/office/powerpoint/2010/main" val="23336479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BCEF33-C7FB-6919-1714-C5AA00FA0A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F59CFE-E75F-721D-9FA0-F9D584BD2BCE}"/>
              </a:ext>
            </a:extLst>
          </p:cNvPr>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Ephesians 4:10-16 (NASB)</a:t>
            </a:r>
            <a:endParaRPr lang="en-US" sz="7200" i="1" dirty="0">
              <a:solidFill>
                <a:srgbClr val="A31D6A"/>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F80C9733-9621-1D94-72EB-B68011163A78}"/>
              </a:ext>
            </a:extLst>
          </p:cNvPr>
          <p:cNvSpPr>
            <a:spLocks noGrp="1"/>
          </p:cNvSpPr>
          <p:nvPr>
            <p:ph sz="quarter" idx="13"/>
          </p:nvPr>
        </p:nvSpPr>
        <p:spPr>
          <a:xfrm>
            <a:off x="0" y="1143000"/>
            <a:ext cx="12192000" cy="5715000"/>
          </a:xfrm>
        </p:spPr>
        <p:txBody>
          <a:bodyPr>
            <a:noAutofit/>
          </a:bodyPr>
          <a:lstStyle/>
          <a:p>
            <a:pPr marL="45720" indent="0">
              <a:buClr>
                <a:srgbClr val="A379BB">
                  <a:lumMod val="75000"/>
                </a:srgbClr>
              </a:buClr>
              <a:buNone/>
              <a:defRPr/>
            </a:pPr>
            <a:r>
              <a:rPr kumimoji="0" lang="en-US" sz="5400" b="1" i="0"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16</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from whom the whole body, being fitted and held together by what every joint supplies, according to the proper working of each individual part, causes the growth of the body for the building up of itself in love.</a:t>
            </a:r>
            <a:endParaRPr lang="en-US" sz="5400" dirty="0">
              <a:solidFill>
                <a:prstClr val="black">
                  <a:lumMod val="75000"/>
                  <a:lumOff val="25000"/>
                </a:prstClr>
              </a:solidFill>
              <a:latin typeface="Trebuchet MS"/>
            </a:endParaRPr>
          </a:p>
        </p:txBody>
      </p:sp>
    </p:spTree>
    <p:extLst>
      <p:ext uri="{BB962C8B-B14F-4D97-AF65-F5344CB8AC3E}">
        <p14:creationId xmlns:p14="http://schemas.microsoft.com/office/powerpoint/2010/main" val="66151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2AF96A-B86D-1535-11BF-D6C0B70B765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5161ABC-1FFC-A618-719B-34883DC86224}"/>
              </a:ext>
            </a:extLst>
          </p:cNvPr>
          <p:cNvSpPr>
            <a:spLocks noGrp="1"/>
          </p:cNvSpPr>
          <p:nvPr>
            <p:ph sz="quarter" idx="13"/>
          </p:nvPr>
        </p:nvSpPr>
        <p:spPr>
          <a:xfrm>
            <a:off x="0" y="0"/>
            <a:ext cx="12192000" cy="6858000"/>
          </a:xfrm>
        </p:spPr>
        <p:txBody>
          <a:bodyPr>
            <a:noAutofit/>
          </a:bodyPr>
          <a:lstStyle/>
          <a:p>
            <a:pPr marL="45720" indent="0">
              <a:buNone/>
            </a:pPr>
            <a:r>
              <a:rPr lang="en-US" sz="7200" dirty="0">
                <a:solidFill>
                  <a:srgbClr val="000000"/>
                </a:solidFill>
                <a:effectLst>
                  <a:outerShdw blurRad="38100" dist="38100" dir="2700000" algn="tl">
                    <a:srgbClr val="000000">
                      <a:alpha val="43137"/>
                    </a:srgbClr>
                  </a:outerShdw>
                </a:effectLst>
                <a:latin typeface="Calibri" panose="020F0502020204030204" pitchFamily="34" charset="0"/>
              </a:rPr>
              <a:t>God’s perfect design for Church growth is every member growing to be perfect (mature) doing what the HOLY SPIRIT has given you to do, using the gift he gave us.</a:t>
            </a:r>
            <a:endParaRPr lang="en-US" sz="7200" dirty="0">
              <a:solidFill>
                <a:srgbClr val="000000"/>
              </a:solidFill>
              <a:effectLst>
                <a:outerShdw blurRad="38100" dist="38100" dir="2700000" algn="tl">
                  <a:srgbClr val="000000">
                    <a:alpha val="43137"/>
                  </a:srgbClr>
                </a:outerShdw>
              </a:effectLst>
              <a:latin typeface="Helvetica Neue"/>
            </a:endParaRPr>
          </a:p>
        </p:txBody>
      </p:sp>
    </p:spTree>
    <p:extLst>
      <p:ext uri="{BB962C8B-B14F-4D97-AF65-F5344CB8AC3E}">
        <p14:creationId xmlns:p14="http://schemas.microsoft.com/office/powerpoint/2010/main" val="28742811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DBA19B-CA37-3CD9-51B5-2236E1816C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6B5D91-CF3C-9BA4-F825-DAF8CF66060F}"/>
              </a:ext>
            </a:extLst>
          </p:cNvPr>
          <p:cNvSpPr>
            <a:spLocks noGrp="1"/>
          </p:cNvSpPr>
          <p:nvPr>
            <p:ph type="title"/>
          </p:nvPr>
        </p:nvSpPr>
        <p:spPr>
          <a:xfrm>
            <a:off x="0" y="3810"/>
            <a:ext cx="12192000" cy="1062990"/>
          </a:xfrm>
        </p:spPr>
        <p:txBody>
          <a:bodyPr>
            <a:noAutofit/>
          </a:bodyPr>
          <a:lstStyle/>
          <a:p>
            <a:pPr marL="0" indent="0" algn="ctr">
              <a:buNone/>
            </a:pPr>
            <a:r>
              <a:rPr lang="en-US" sz="6600" i="1" dirty="0">
                <a:solidFill>
                  <a:srgbClr val="A31D6A"/>
                </a:solidFill>
                <a:effectLst>
                  <a:outerShdw blurRad="38100" dist="38100" dir="2700000" algn="tl">
                    <a:srgbClr val="000000">
                      <a:alpha val="43137"/>
                    </a:srgbClr>
                  </a:outerShdw>
                </a:effectLst>
                <a:latin typeface="Trebuchet MS"/>
              </a:rPr>
              <a:t>I Corinthians 12:12-26 (NASB)</a:t>
            </a:r>
            <a:endParaRPr lang="en-US" sz="6000" i="1" dirty="0">
              <a:solidFill>
                <a:srgbClr val="A31D6A"/>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83B0063E-B4B6-0B33-7440-F2A376A5B1DE}"/>
              </a:ext>
            </a:extLst>
          </p:cNvPr>
          <p:cNvSpPr>
            <a:spLocks noGrp="1"/>
          </p:cNvSpPr>
          <p:nvPr>
            <p:ph sz="quarter" idx="13"/>
          </p:nvPr>
        </p:nvSpPr>
        <p:spPr>
          <a:xfrm>
            <a:off x="0" y="1066800"/>
            <a:ext cx="12192000" cy="5787390"/>
          </a:xfrm>
        </p:spPr>
        <p:txBody>
          <a:bodyPr>
            <a:noAutofit/>
          </a:bodyPr>
          <a:lstStyle/>
          <a:p>
            <a:pPr marL="45720" indent="0">
              <a:buNone/>
            </a:pPr>
            <a:r>
              <a:rPr lang="en-US" sz="5400" b="1" baseline="30000" dirty="0"/>
              <a:t>12</a:t>
            </a:r>
            <a:r>
              <a:rPr lang="en-US" sz="5400" dirty="0"/>
              <a:t> For just as the body is one and </a:t>
            </a:r>
            <a:r>
              <a:rPr lang="en-US" sz="5400" i="1" dirty="0"/>
              <a:t>yet</a:t>
            </a:r>
            <a:r>
              <a:rPr lang="en-US" sz="5400" dirty="0"/>
              <a:t> has many parts, and all the parts of the body, though they are many, are one body, so also is Christ. </a:t>
            </a:r>
            <a:r>
              <a:rPr lang="en-US" sz="5400" b="1" baseline="30000" dirty="0"/>
              <a:t>13</a:t>
            </a:r>
            <a:r>
              <a:rPr lang="en-US" sz="5400" dirty="0"/>
              <a:t> For by one Spirit we were all baptized into one body, whether Jews or Greeks, whether slaves or free, </a:t>
            </a:r>
          </a:p>
        </p:txBody>
      </p:sp>
    </p:spTree>
    <p:extLst>
      <p:ext uri="{BB962C8B-B14F-4D97-AF65-F5344CB8AC3E}">
        <p14:creationId xmlns:p14="http://schemas.microsoft.com/office/powerpoint/2010/main" val="383398883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2F71FF-DDF0-0B53-E92A-E4318573FA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53C3F7-9BC2-CFC8-B8BC-2D590BA10A50}"/>
              </a:ext>
            </a:extLst>
          </p:cNvPr>
          <p:cNvSpPr>
            <a:spLocks noGrp="1"/>
          </p:cNvSpPr>
          <p:nvPr>
            <p:ph type="title"/>
          </p:nvPr>
        </p:nvSpPr>
        <p:spPr>
          <a:xfrm>
            <a:off x="0" y="3810"/>
            <a:ext cx="12192000" cy="1062990"/>
          </a:xfrm>
        </p:spPr>
        <p:txBody>
          <a:bodyPr>
            <a:noAutofit/>
          </a:bodyPr>
          <a:lstStyle/>
          <a:p>
            <a:pPr marL="0" indent="0" algn="ctr">
              <a:buNone/>
            </a:pPr>
            <a:r>
              <a:rPr kumimoji="0" lang="en-US" sz="6600" b="1" i="1" u="none" strike="noStrike" kern="1200" cap="none" spc="0" normalizeH="0" baseline="0" noProof="0" dirty="0">
                <a:ln>
                  <a:noFill/>
                </a:ln>
                <a:solidFill>
                  <a:srgbClr val="A31D6A"/>
                </a:solidFill>
                <a:effectLst>
                  <a:outerShdw blurRad="38100" dist="38100" dir="2700000" algn="tl">
                    <a:srgbClr val="000000">
                      <a:alpha val="43137"/>
                    </a:srgbClr>
                  </a:outerShdw>
                </a:effectLst>
                <a:uLnTx/>
                <a:uFillTx/>
                <a:latin typeface="Trebuchet MS"/>
                <a:ea typeface="+mj-ea"/>
                <a:cs typeface="+mj-cs"/>
              </a:rPr>
              <a:t>I Corinthians 12:12-26 (NASB)</a:t>
            </a:r>
            <a:endParaRPr lang="en-US" sz="7200" i="1" dirty="0">
              <a:solidFill>
                <a:srgbClr val="A31D6A"/>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C6983EBC-A8E8-CD24-3E58-4927C669925A}"/>
              </a:ext>
            </a:extLst>
          </p:cNvPr>
          <p:cNvSpPr>
            <a:spLocks noGrp="1"/>
          </p:cNvSpPr>
          <p:nvPr>
            <p:ph sz="quarter" idx="13"/>
          </p:nvPr>
        </p:nvSpPr>
        <p:spPr>
          <a:xfrm>
            <a:off x="0" y="1066800"/>
            <a:ext cx="12192000" cy="5791200"/>
          </a:xfrm>
        </p:spPr>
        <p:txBody>
          <a:bodyPr>
            <a:noAutofit/>
          </a:bodyPr>
          <a:lstStyle/>
          <a:p>
            <a:pPr marL="45720" marR="0" lvl="0" indent="0" algn="l" defTabSz="914400" rtl="0" eaLnBrk="1" fontAlgn="auto" latinLnBrk="0" hangingPunct="1">
              <a:lnSpc>
                <a:spcPct val="100000"/>
              </a:lnSpc>
              <a:spcBef>
                <a:spcPct val="20000"/>
              </a:spcBef>
              <a:spcAft>
                <a:spcPts val="300"/>
              </a:spcAft>
              <a:buClr>
                <a:srgbClr val="A379BB">
                  <a:lumMod val="75000"/>
                </a:srgbClr>
              </a:buClr>
              <a:buSzPct val="130000"/>
              <a:buFont typeface="Georgia" pitchFamily="18" charset="0"/>
              <a:buNone/>
              <a:tabLst/>
              <a:defRPr/>
            </a:pP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and we were all made to drink of one Spirit.                                   </a:t>
            </a:r>
            <a:r>
              <a:rPr kumimoji="0" lang="en-US" sz="5400" b="1" i="0"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14</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For the body is not one part, but many. </a:t>
            </a:r>
            <a:r>
              <a:rPr kumimoji="0" lang="en-US" sz="5400" b="1" i="0"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15</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If the foot says, "Because I am not a hand, I am not </a:t>
            </a:r>
            <a:r>
              <a:rPr kumimoji="0" lang="en-US" sz="5400" b="0" i="1" u="none" strike="noStrike" kern="1200" cap="none" spc="0" normalizeH="0" baseline="0" noProof="0" dirty="0">
                <a:ln>
                  <a:noFill/>
                </a:ln>
                <a:solidFill>
                  <a:prstClr val="black">
                    <a:lumMod val="75000"/>
                    <a:lumOff val="25000"/>
                  </a:prstClr>
                </a:solidFill>
                <a:effectLst/>
                <a:uLnTx/>
                <a:uFillTx/>
                <a:latin typeface="Trebuchet MS"/>
                <a:ea typeface="+mn-ea"/>
                <a:cs typeface="+mn-cs"/>
              </a:rPr>
              <a:t>a part</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of the body," it is not for this reason any less </a:t>
            </a:r>
            <a:r>
              <a:rPr kumimoji="0" lang="en-US" sz="5400" b="0" i="1" u="none" strike="noStrike" kern="1200" cap="none" spc="0" normalizeH="0" baseline="0" noProof="0" dirty="0">
                <a:ln>
                  <a:noFill/>
                </a:ln>
                <a:solidFill>
                  <a:prstClr val="black">
                    <a:lumMod val="75000"/>
                    <a:lumOff val="25000"/>
                  </a:prstClr>
                </a:solidFill>
                <a:effectLst/>
                <a:uLnTx/>
                <a:uFillTx/>
                <a:latin typeface="Trebuchet MS"/>
                <a:ea typeface="+mn-ea"/>
                <a:cs typeface="+mn-cs"/>
              </a:rPr>
              <a:t>a part</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of the body. </a:t>
            </a:r>
          </a:p>
        </p:txBody>
      </p:sp>
    </p:spTree>
    <p:extLst>
      <p:ext uri="{BB962C8B-B14F-4D97-AF65-F5344CB8AC3E}">
        <p14:creationId xmlns:p14="http://schemas.microsoft.com/office/powerpoint/2010/main" val="41115854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6C3D46-EEAA-20AE-CB7D-512DD5D37B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12439D-D8C5-65F1-BB6B-EF4BDF3331DB}"/>
              </a:ext>
            </a:extLst>
          </p:cNvPr>
          <p:cNvSpPr>
            <a:spLocks noGrp="1"/>
          </p:cNvSpPr>
          <p:nvPr>
            <p:ph type="title"/>
          </p:nvPr>
        </p:nvSpPr>
        <p:spPr>
          <a:xfrm>
            <a:off x="0" y="3810"/>
            <a:ext cx="12192000" cy="1062990"/>
          </a:xfrm>
        </p:spPr>
        <p:txBody>
          <a:bodyPr>
            <a:noAutofit/>
          </a:bodyPr>
          <a:lstStyle/>
          <a:p>
            <a:pPr marL="0" indent="0" algn="ctr">
              <a:buNone/>
            </a:pPr>
            <a:r>
              <a:rPr kumimoji="0" lang="en-US" sz="6600" b="1" i="1" u="none" strike="noStrike" kern="1200" cap="none" spc="0" normalizeH="0" baseline="0" noProof="0" dirty="0">
                <a:ln>
                  <a:noFill/>
                </a:ln>
                <a:solidFill>
                  <a:srgbClr val="A31D6A"/>
                </a:solidFill>
                <a:effectLst>
                  <a:outerShdw blurRad="38100" dist="38100" dir="2700000" algn="tl">
                    <a:srgbClr val="000000">
                      <a:alpha val="43137"/>
                    </a:srgbClr>
                  </a:outerShdw>
                </a:effectLst>
                <a:uLnTx/>
                <a:uFillTx/>
                <a:latin typeface="Trebuchet MS"/>
                <a:ea typeface="+mj-ea"/>
                <a:cs typeface="+mj-cs"/>
              </a:rPr>
              <a:t>I Corinthians 12:12-26 (NASB)</a:t>
            </a:r>
            <a:endParaRPr lang="en-US" sz="7200" i="1" dirty="0">
              <a:solidFill>
                <a:srgbClr val="A31D6A"/>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4DFD8EAF-31A4-6DA4-AC1D-09672897565E}"/>
              </a:ext>
            </a:extLst>
          </p:cNvPr>
          <p:cNvSpPr>
            <a:spLocks noGrp="1"/>
          </p:cNvSpPr>
          <p:nvPr>
            <p:ph sz="quarter" idx="13"/>
          </p:nvPr>
        </p:nvSpPr>
        <p:spPr>
          <a:xfrm>
            <a:off x="0" y="1066800"/>
            <a:ext cx="12192000" cy="5791200"/>
          </a:xfrm>
        </p:spPr>
        <p:txBody>
          <a:bodyPr>
            <a:noAutofit/>
          </a:bodyPr>
          <a:lstStyle/>
          <a:p>
            <a:pPr marL="45720" indent="0">
              <a:buClr>
                <a:srgbClr val="A379BB">
                  <a:lumMod val="75000"/>
                </a:srgbClr>
              </a:buClr>
              <a:buNone/>
              <a:defRPr/>
            </a:pPr>
            <a:r>
              <a:rPr kumimoji="0" lang="en-US" sz="5400" b="1" i="0"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16</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And if the ear says, "Because I am not an eye, I am not </a:t>
            </a:r>
            <a:r>
              <a:rPr kumimoji="0" lang="en-US" sz="5400" b="0" i="1" u="none" strike="noStrike" kern="1200" cap="none" spc="0" normalizeH="0" baseline="0" noProof="0" dirty="0">
                <a:ln>
                  <a:noFill/>
                </a:ln>
                <a:solidFill>
                  <a:prstClr val="black">
                    <a:lumMod val="75000"/>
                    <a:lumOff val="25000"/>
                  </a:prstClr>
                </a:solidFill>
                <a:effectLst/>
                <a:uLnTx/>
                <a:uFillTx/>
                <a:latin typeface="Trebuchet MS"/>
                <a:ea typeface="+mn-ea"/>
                <a:cs typeface="+mn-cs"/>
              </a:rPr>
              <a:t>a part</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of the body," it is not for this reason any less </a:t>
            </a:r>
            <a:r>
              <a:rPr kumimoji="0" lang="en-US" sz="5400" b="0" i="1" u="none" strike="noStrike" kern="1200" cap="none" spc="0" normalizeH="0" baseline="0" noProof="0" dirty="0">
                <a:ln>
                  <a:noFill/>
                </a:ln>
                <a:solidFill>
                  <a:prstClr val="black">
                    <a:lumMod val="75000"/>
                    <a:lumOff val="25000"/>
                  </a:prstClr>
                </a:solidFill>
                <a:effectLst/>
                <a:uLnTx/>
                <a:uFillTx/>
                <a:latin typeface="Trebuchet MS"/>
                <a:ea typeface="+mn-ea"/>
                <a:cs typeface="+mn-cs"/>
              </a:rPr>
              <a:t>a part</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of the body. </a:t>
            </a:r>
          </a:p>
          <a:p>
            <a:pPr marL="45720" indent="0">
              <a:buClr>
                <a:srgbClr val="A379BB">
                  <a:lumMod val="75000"/>
                </a:srgbClr>
              </a:buClr>
              <a:buNone/>
              <a:defRPr/>
            </a:pPr>
            <a:r>
              <a:rPr kumimoji="0" lang="en-US" sz="5400" b="1" i="0"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17</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If the whole body were an eye, where would the hearing be? </a:t>
            </a:r>
            <a:endParaRPr lang="en-US" sz="5400" dirty="0">
              <a:solidFill>
                <a:prstClr val="black">
                  <a:lumMod val="75000"/>
                  <a:lumOff val="25000"/>
                </a:prstClr>
              </a:solidFill>
              <a:latin typeface="Trebuchet MS"/>
            </a:endParaRPr>
          </a:p>
        </p:txBody>
      </p:sp>
    </p:spTree>
    <p:extLst>
      <p:ext uri="{BB962C8B-B14F-4D97-AF65-F5344CB8AC3E}">
        <p14:creationId xmlns:p14="http://schemas.microsoft.com/office/powerpoint/2010/main" val="1667881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2057F2-3A72-3449-96CB-E2B60140CC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1823C2-C787-2B5D-1237-A1769AE11621}"/>
              </a:ext>
            </a:extLst>
          </p:cNvPr>
          <p:cNvSpPr>
            <a:spLocks noGrp="1"/>
          </p:cNvSpPr>
          <p:nvPr>
            <p:ph type="title"/>
          </p:nvPr>
        </p:nvSpPr>
        <p:spPr>
          <a:xfrm>
            <a:off x="0" y="3810"/>
            <a:ext cx="12192000" cy="1062990"/>
          </a:xfrm>
        </p:spPr>
        <p:txBody>
          <a:bodyPr>
            <a:noAutofit/>
          </a:bodyPr>
          <a:lstStyle/>
          <a:p>
            <a:pPr marL="0" indent="0" algn="ctr">
              <a:buNone/>
            </a:pPr>
            <a:r>
              <a:rPr kumimoji="0" lang="en-US" sz="6600" b="1" i="1" u="none" strike="noStrike" kern="1200" cap="none" spc="0" normalizeH="0" baseline="0" noProof="0" dirty="0">
                <a:ln>
                  <a:noFill/>
                </a:ln>
                <a:solidFill>
                  <a:srgbClr val="A31D6A"/>
                </a:solidFill>
                <a:effectLst>
                  <a:outerShdw blurRad="38100" dist="38100" dir="2700000" algn="tl">
                    <a:srgbClr val="000000">
                      <a:alpha val="43137"/>
                    </a:srgbClr>
                  </a:outerShdw>
                </a:effectLst>
                <a:uLnTx/>
                <a:uFillTx/>
                <a:latin typeface="Trebuchet MS"/>
                <a:ea typeface="+mj-ea"/>
                <a:cs typeface="+mj-cs"/>
              </a:rPr>
              <a:t>I Corinthians 12:12-26 (NASB)</a:t>
            </a:r>
            <a:endParaRPr lang="en-US" sz="7200" i="1" dirty="0">
              <a:solidFill>
                <a:srgbClr val="A31D6A"/>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2443E921-05F1-A5FE-DCE6-DF4B1B4C5412}"/>
              </a:ext>
            </a:extLst>
          </p:cNvPr>
          <p:cNvSpPr>
            <a:spLocks noGrp="1"/>
          </p:cNvSpPr>
          <p:nvPr>
            <p:ph sz="quarter" idx="13"/>
          </p:nvPr>
        </p:nvSpPr>
        <p:spPr>
          <a:xfrm>
            <a:off x="0" y="1066800"/>
            <a:ext cx="12192000" cy="5791200"/>
          </a:xfrm>
        </p:spPr>
        <p:txBody>
          <a:bodyPr>
            <a:noAutofit/>
          </a:bodyPr>
          <a:lstStyle/>
          <a:p>
            <a:pPr marL="45720" indent="0">
              <a:buClr>
                <a:srgbClr val="A379BB">
                  <a:lumMod val="75000"/>
                </a:srgbClr>
              </a:buClr>
              <a:buNone/>
              <a:defRPr/>
            </a:pP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If the whole </a:t>
            </a:r>
            <a:r>
              <a:rPr kumimoji="0" lang="en-US" sz="5400" b="0" i="1" u="none" strike="noStrike" kern="1200" cap="none" spc="0" normalizeH="0" baseline="0" noProof="0" dirty="0">
                <a:ln>
                  <a:noFill/>
                </a:ln>
                <a:solidFill>
                  <a:prstClr val="black">
                    <a:lumMod val="75000"/>
                    <a:lumOff val="25000"/>
                  </a:prstClr>
                </a:solidFill>
                <a:effectLst/>
                <a:uLnTx/>
                <a:uFillTx/>
                <a:latin typeface="Trebuchet MS"/>
                <a:ea typeface="+mn-ea"/>
                <a:cs typeface="+mn-cs"/>
              </a:rPr>
              <a:t>body</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were hearing, where would the sense of smell be? </a:t>
            </a:r>
            <a:r>
              <a:rPr kumimoji="0" lang="en-US" sz="5400" b="1" i="0"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18</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But now God has arranged the parts, each one of them in the body, just as He desired.                </a:t>
            </a:r>
            <a:r>
              <a:rPr kumimoji="0" lang="en-US" sz="5400" b="1" i="0"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19</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If they were all one part, where would the body be? </a:t>
            </a:r>
            <a:endParaRPr lang="en-US" sz="5400" dirty="0">
              <a:solidFill>
                <a:prstClr val="black">
                  <a:lumMod val="75000"/>
                  <a:lumOff val="25000"/>
                </a:prstClr>
              </a:solidFill>
              <a:latin typeface="Trebuchet MS"/>
            </a:endParaRPr>
          </a:p>
        </p:txBody>
      </p:sp>
    </p:spTree>
    <p:extLst>
      <p:ext uri="{BB962C8B-B14F-4D97-AF65-F5344CB8AC3E}">
        <p14:creationId xmlns:p14="http://schemas.microsoft.com/office/powerpoint/2010/main" val="6235797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FF105B-9341-0062-83D7-B8FEF1BE79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0988FB-D9F9-51AB-9662-C11A14DD4F35}"/>
              </a:ext>
            </a:extLst>
          </p:cNvPr>
          <p:cNvSpPr>
            <a:spLocks noGrp="1"/>
          </p:cNvSpPr>
          <p:nvPr>
            <p:ph type="title"/>
          </p:nvPr>
        </p:nvSpPr>
        <p:spPr>
          <a:xfrm>
            <a:off x="0" y="3810"/>
            <a:ext cx="12192000" cy="1062990"/>
          </a:xfrm>
        </p:spPr>
        <p:txBody>
          <a:bodyPr>
            <a:noAutofit/>
          </a:bodyPr>
          <a:lstStyle/>
          <a:p>
            <a:pPr marL="0" indent="0" algn="ctr">
              <a:buNone/>
            </a:pPr>
            <a:r>
              <a:rPr kumimoji="0" lang="en-US" sz="6600" b="1" i="1" u="none" strike="noStrike" kern="1200" cap="none" spc="0" normalizeH="0" baseline="0" noProof="0" dirty="0">
                <a:ln>
                  <a:noFill/>
                </a:ln>
                <a:solidFill>
                  <a:srgbClr val="A31D6A"/>
                </a:solidFill>
                <a:effectLst>
                  <a:outerShdw blurRad="38100" dist="38100" dir="2700000" algn="tl">
                    <a:srgbClr val="000000">
                      <a:alpha val="43137"/>
                    </a:srgbClr>
                  </a:outerShdw>
                </a:effectLst>
                <a:uLnTx/>
                <a:uFillTx/>
                <a:latin typeface="Trebuchet MS"/>
                <a:ea typeface="+mj-ea"/>
                <a:cs typeface="+mj-cs"/>
              </a:rPr>
              <a:t>I Corinthians 12:12-26 (NASB)</a:t>
            </a:r>
            <a:endParaRPr lang="en-US" sz="7200" i="1" dirty="0">
              <a:solidFill>
                <a:srgbClr val="A31D6A"/>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2BF43469-B620-2AB6-176F-143FBBCDDCA5}"/>
              </a:ext>
            </a:extLst>
          </p:cNvPr>
          <p:cNvSpPr>
            <a:spLocks noGrp="1"/>
          </p:cNvSpPr>
          <p:nvPr>
            <p:ph sz="quarter" idx="13"/>
          </p:nvPr>
        </p:nvSpPr>
        <p:spPr>
          <a:xfrm>
            <a:off x="0" y="914400"/>
            <a:ext cx="12192000" cy="5943600"/>
          </a:xfrm>
        </p:spPr>
        <p:txBody>
          <a:bodyPr>
            <a:noAutofit/>
          </a:bodyPr>
          <a:lstStyle/>
          <a:p>
            <a:pPr marL="45720" indent="0">
              <a:buClr>
                <a:srgbClr val="A379BB">
                  <a:lumMod val="75000"/>
                </a:srgbClr>
              </a:buClr>
              <a:buNone/>
              <a:defRPr/>
            </a:pPr>
            <a:r>
              <a:rPr kumimoji="0" lang="en-US" sz="5400" b="1" i="0"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20</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But now there are many parts, but one body.                                    </a:t>
            </a:r>
            <a:r>
              <a:rPr kumimoji="0" lang="en-US" sz="5400" b="1" i="0"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21</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And the eye cannot say to the hand, "I have no need of you"; or again, the head to the feet, "I have no need of you." </a:t>
            </a:r>
          </a:p>
        </p:txBody>
      </p:sp>
    </p:spTree>
    <p:extLst>
      <p:ext uri="{BB962C8B-B14F-4D97-AF65-F5344CB8AC3E}">
        <p14:creationId xmlns:p14="http://schemas.microsoft.com/office/powerpoint/2010/main" val="23017960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2153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rPr>
              <a:t>I Corinthians 10:31 (NLT)</a:t>
            </a:r>
          </a:p>
        </p:txBody>
      </p:sp>
      <p:sp>
        <p:nvSpPr>
          <p:cNvPr id="3" name="Content Placeholder 2"/>
          <p:cNvSpPr>
            <a:spLocks noGrp="1"/>
          </p:cNvSpPr>
          <p:nvPr>
            <p:ph sz="quarter" idx="13"/>
          </p:nvPr>
        </p:nvSpPr>
        <p:spPr>
          <a:xfrm>
            <a:off x="0" y="1066800"/>
            <a:ext cx="12192000" cy="5791200"/>
          </a:xfrm>
        </p:spPr>
        <p:txBody>
          <a:bodyPr>
            <a:noAutofit/>
          </a:bodyPr>
          <a:lstStyle/>
          <a:p>
            <a:pPr marL="45720" indent="0">
              <a:buNone/>
            </a:pPr>
            <a:r>
              <a:rPr lang="en-US" sz="8000" dirty="0"/>
              <a:t>So whether you eat or drink or whatever you do, do it all for the glory of God.</a:t>
            </a:r>
          </a:p>
        </p:txBody>
      </p:sp>
    </p:spTree>
    <p:extLst>
      <p:ext uri="{BB962C8B-B14F-4D97-AF65-F5344CB8AC3E}">
        <p14:creationId xmlns:p14="http://schemas.microsoft.com/office/powerpoint/2010/main" val="4296100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48C18E-26F5-9C9C-8F8D-137E95C9DD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F21106-7F01-6EA9-BAA3-E35510328313}"/>
              </a:ext>
            </a:extLst>
          </p:cNvPr>
          <p:cNvSpPr>
            <a:spLocks noGrp="1"/>
          </p:cNvSpPr>
          <p:nvPr>
            <p:ph type="title"/>
          </p:nvPr>
        </p:nvSpPr>
        <p:spPr>
          <a:xfrm>
            <a:off x="0" y="3810"/>
            <a:ext cx="12192000" cy="1062990"/>
          </a:xfrm>
        </p:spPr>
        <p:txBody>
          <a:bodyPr>
            <a:noAutofit/>
          </a:bodyPr>
          <a:lstStyle/>
          <a:p>
            <a:pPr marL="0" indent="0" algn="ctr">
              <a:buNone/>
            </a:pPr>
            <a:r>
              <a:rPr kumimoji="0" lang="en-US" sz="6600" b="1" i="1" u="none" strike="noStrike" kern="1200" cap="none" spc="0" normalizeH="0" baseline="0" noProof="0" dirty="0">
                <a:ln>
                  <a:noFill/>
                </a:ln>
                <a:solidFill>
                  <a:srgbClr val="A31D6A"/>
                </a:solidFill>
                <a:effectLst>
                  <a:outerShdw blurRad="38100" dist="38100" dir="2700000" algn="tl">
                    <a:srgbClr val="000000">
                      <a:alpha val="43137"/>
                    </a:srgbClr>
                  </a:outerShdw>
                </a:effectLst>
                <a:uLnTx/>
                <a:uFillTx/>
                <a:latin typeface="Trebuchet MS"/>
                <a:ea typeface="+mj-ea"/>
                <a:cs typeface="+mj-cs"/>
              </a:rPr>
              <a:t>I Corinthians 12:12-26 (NASB)</a:t>
            </a:r>
            <a:endParaRPr lang="en-US" sz="7200" i="1" dirty="0">
              <a:solidFill>
                <a:srgbClr val="A31D6A"/>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022670F2-C878-714F-B52B-110F71698AD0}"/>
              </a:ext>
            </a:extLst>
          </p:cNvPr>
          <p:cNvSpPr>
            <a:spLocks noGrp="1"/>
          </p:cNvSpPr>
          <p:nvPr>
            <p:ph sz="quarter" idx="13"/>
          </p:nvPr>
        </p:nvSpPr>
        <p:spPr>
          <a:xfrm>
            <a:off x="0" y="1066800"/>
            <a:ext cx="12192000" cy="5791200"/>
          </a:xfrm>
        </p:spPr>
        <p:txBody>
          <a:bodyPr>
            <a:noAutofit/>
          </a:bodyPr>
          <a:lstStyle/>
          <a:p>
            <a:pPr marL="45720" indent="0">
              <a:buClr>
                <a:srgbClr val="A379BB">
                  <a:lumMod val="75000"/>
                </a:srgbClr>
              </a:buClr>
              <a:buNone/>
              <a:defRPr/>
            </a:pPr>
            <a:r>
              <a:rPr lang="en-US" sz="5400" b="1" baseline="30000" dirty="0">
                <a:solidFill>
                  <a:prstClr val="black">
                    <a:lumMod val="75000"/>
                    <a:lumOff val="25000"/>
                  </a:prstClr>
                </a:solidFill>
              </a:rPr>
              <a:t>22</a:t>
            </a:r>
            <a:r>
              <a:rPr lang="en-US" sz="5400" dirty="0">
                <a:solidFill>
                  <a:prstClr val="black">
                    <a:lumMod val="75000"/>
                    <a:lumOff val="25000"/>
                  </a:prstClr>
                </a:solidFill>
              </a:rPr>
              <a:t> On the contrary,  </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it is much truer that the parts of the body which seem to be weaker are necessary;       </a:t>
            </a:r>
            <a:r>
              <a:rPr kumimoji="0" lang="en-US" sz="5400" b="1" i="0"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23</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and those </a:t>
            </a:r>
            <a:r>
              <a:rPr kumimoji="0" lang="en-US" sz="5400" b="0" i="1" u="none" strike="noStrike" kern="1200" cap="none" spc="0" normalizeH="0" baseline="0" noProof="0" dirty="0">
                <a:ln>
                  <a:noFill/>
                </a:ln>
                <a:solidFill>
                  <a:prstClr val="black">
                    <a:lumMod val="75000"/>
                    <a:lumOff val="25000"/>
                  </a:prstClr>
                </a:solidFill>
                <a:effectLst/>
                <a:uLnTx/>
                <a:uFillTx/>
                <a:latin typeface="Trebuchet MS"/>
                <a:ea typeface="+mn-ea"/>
                <a:cs typeface="+mn-cs"/>
              </a:rPr>
              <a:t>parts</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of the body which we consider less honorable, on these we bestow greater honor, </a:t>
            </a:r>
            <a:endParaRPr lang="en-US" sz="5400" dirty="0">
              <a:solidFill>
                <a:prstClr val="black">
                  <a:lumMod val="75000"/>
                  <a:lumOff val="25000"/>
                </a:prstClr>
              </a:solidFill>
              <a:latin typeface="Trebuchet MS"/>
            </a:endParaRPr>
          </a:p>
        </p:txBody>
      </p:sp>
    </p:spTree>
    <p:extLst>
      <p:ext uri="{BB962C8B-B14F-4D97-AF65-F5344CB8AC3E}">
        <p14:creationId xmlns:p14="http://schemas.microsoft.com/office/powerpoint/2010/main" val="38629501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7FED6F-F1F4-AA40-FCF1-1B9C2ED852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A1D22E-24E2-E2F8-FB81-F8D464356F35}"/>
              </a:ext>
            </a:extLst>
          </p:cNvPr>
          <p:cNvSpPr>
            <a:spLocks noGrp="1"/>
          </p:cNvSpPr>
          <p:nvPr>
            <p:ph type="title"/>
          </p:nvPr>
        </p:nvSpPr>
        <p:spPr>
          <a:xfrm>
            <a:off x="0" y="3810"/>
            <a:ext cx="12192000" cy="1062990"/>
          </a:xfrm>
        </p:spPr>
        <p:txBody>
          <a:bodyPr>
            <a:noAutofit/>
          </a:bodyPr>
          <a:lstStyle/>
          <a:p>
            <a:pPr marL="0" indent="0" algn="ctr">
              <a:buNone/>
            </a:pPr>
            <a:r>
              <a:rPr kumimoji="0" lang="en-US" sz="6600" b="1" i="1" u="none" strike="noStrike" kern="1200" cap="none" spc="0" normalizeH="0" baseline="0" noProof="0" dirty="0">
                <a:ln>
                  <a:noFill/>
                </a:ln>
                <a:solidFill>
                  <a:srgbClr val="A31D6A"/>
                </a:solidFill>
                <a:effectLst>
                  <a:outerShdw blurRad="38100" dist="38100" dir="2700000" algn="tl">
                    <a:srgbClr val="000000">
                      <a:alpha val="43137"/>
                    </a:srgbClr>
                  </a:outerShdw>
                </a:effectLst>
                <a:uLnTx/>
                <a:uFillTx/>
                <a:latin typeface="Trebuchet MS"/>
                <a:ea typeface="+mj-ea"/>
                <a:cs typeface="+mj-cs"/>
              </a:rPr>
              <a:t>I Corinthians 12:12-26 (NASB)</a:t>
            </a:r>
            <a:endParaRPr lang="en-US" sz="7200" i="1" dirty="0">
              <a:solidFill>
                <a:srgbClr val="A31D6A"/>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5383B8BF-DBEF-F861-101A-7845B87C4FD0}"/>
              </a:ext>
            </a:extLst>
          </p:cNvPr>
          <p:cNvSpPr>
            <a:spLocks noGrp="1"/>
          </p:cNvSpPr>
          <p:nvPr>
            <p:ph sz="quarter" idx="13"/>
          </p:nvPr>
        </p:nvSpPr>
        <p:spPr>
          <a:xfrm>
            <a:off x="0" y="1066800"/>
            <a:ext cx="12192000" cy="5791200"/>
          </a:xfrm>
        </p:spPr>
        <p:txBody>
          <a:bodyPr>
            <a:noAutofit/>
          </a:bodyPr>
          <a:lstStyle/>
          <a:p>
            <a:pPr marL="45720" indent="0">
              <a:buClr>
                <a:srgbClr val="A379BB">
                  <a:lumMod val="75000"/>
                </a:srgbClr>
              </a:buClr>
              <a:buNone/>
              <a:defRPr/>
            </a:pP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and our less presentable parts become much more presentable,      </a:t>
            </a:r>
            <a:r>
              <a:rPr kumimoji="0" lang="en-US" sz="5400" b="1" i="0"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24</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whereas our more presentable parts have no need </a:t>
            </a:r>
            <a:r>
              <a:rPr kumimoji="0" lang="en-US" sz="5400" b="0" i="1" u="none" strike="noStrike" kern="1200" cap="none" spc="0" normalizeH="0" baseline="0" noProof="0" dirty="0">
                <a:ln>
                  <a:noFill/>
                </a:ln>
                <a:solidFill>
                  <a:prstClr val="black">
                    <a:lumMod val="75000"/>
                    <a:lumOff val="25000"/>
                  </a:prstClr>
                </a:solidFill>
                <a:effectLst/>
                <a:uLnTx/>
                <a:uFillTx/>
                <a:latin typeface="Trebuchet MS"/>
                <a:ea typeface="+mn-ea"/>
                <a:cs typeface="+mn-cs"/>
              </a:rPr>
              <a:t>of it.</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But God has </a:t>
            </a:r>
            <a:r>
              <a:rPr lang="en-US" sz="5400" i="1" dirty="0">
                <a:solidFill>
                  <a:prstClr val="black">
                    <a:lumMod val="75000"/>
                    <a:lumOff val="25000"/>
                  </a:prstClr>
                </a:solidFill>
                <a:latin typeface="Trebuchet MS"/>
              </a:rPr>
              <a:t>so</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composed the body, giving more abundant honor to that </a:t>
            </a:r>
            <a:r>
              <a:rPr kumimoji="0" lang="en-US" sz="5400" b="0" i="1" u="none" strike="noStrike" kern="1200" cap="none" spc="0" normalizeH="0" baseline="0" noProof="0" dirty="0">
                <a:ln>
                  <a:noFill/>
                </a:ln>
                <a:solidFill>
                  <a:prstClr val="black">
                    <a:lumMod val="75000"/>
                    <a:lumOff val="25000"/>
                  </a:prstClr>
                </a:solidFill>
                <a:effectLst/>
                <a:uLnTx/>
                <a:uFillTx/>
                <a:latin typeface="Trebuchet MS"/>
                <a:ea typeface="+mn-ea"/>
                <a:cs typeface="+mn-cs"/>
              </a:rPr>
              <a:t>part</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which lacked, </a:t>
            </a:r>
            <a:endParaRPr lang="en-US" sz="5400" dirty="0">
              <a:solidFill>
                <a:prstClr val="black">
                  <a:lumMod val="75000"/>
                  <a:lumOff val="25000"/>
                </a:prstClr>
              </a:solidFill>
              <a:latin typeface="Trebuchet MS"/>
            </a:endParaRPr>
          </a:p>
        </p:txBody>
      </p:sp>
    </p:spTree>
    <p:extLst>
      <p:ext uri="{BB962C8B-B14F-4D97-AF65-F5344CB8AC3E}">
        <p14:creationId xmlns:p14="http://schemas.microsoft.com/office/powerpoint/2010/main" val="3305754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CA39DC-3696-F8A0-72AC-E23866B276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9AA1EF-DCB2-ABC4-0A60-13CFAB02A6C3}"/>
              </a:ext>
            </a:extLst>
          </p:cNvPr>
          <p:cNvSpPr>
            <a:spLocks noGrp="1"/>
          </p:cNvSpPr>
          <p:nvPr>
            <p:ph type="title"/>
          </p:nvPr>
        </p:nvSpPr>
        <p:spPr>
          <a:xfrm>
            <a:off x="0" y="3810"/>
            <a:ext cx="12192000" cy="1062990"/>
          </a:xfrm>
        </p:spPr>
        <p:txBody>
          <a:bodyPr>
            <a:noAutofit/>
          </a:bodyPr>
          <a:lstStyle/>
          <a:p>
            <a:pPr marL="0" indent="0" algn="ctr">
              <a:buNone/>
            </a:pPr>
            <a:r>
              <a:rPr kumimoji="0" lang="en-US" sz="6600" b="1" i="1" u="none" strike="noStrike" kern="1200" cap="none" spc="0" normalizeH="0" baseline="0" noProof="0" dirty="0">
                <a:ln>
                  <a:noFill/>
                </a:ln>
                <a:solidFill>
                  <a:srgbClr val="A31D6A"/>
                </a:solidFill>
                <a:effectLst>
                  <a:outerShdw blurRad="38100" dist="38100" dir="2700000" algn="tl">
                    <a:srgbClr val="000000">
                      <a:alpha val="43137"/>
                    </a:srgbClr>
                  </a:outerShdw>
                </a:effectLst>
                <a:uLnTx/>
                <a:uFillTx/>
                <a:latin typeface="Trebuchet MS"/>
                <a:ea typeface="+mj-ea"/>
                <a:cs typeface="+mj-cs"/>
              </a:rPr>
              <a:t>I Corinthians 12:12-26 (NASB)</a:t>
            </a:r>
            <a:endParaRPr lang="en-US" sz="7200" i="1" dirty="0">
              <a:solidFill>
                <a:srgbClr val="A31D6A"/>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E1256D47-0913-061C-76C0-B645098D9AD8}"/>
              </a:ext>
            </a:extLst>
          </p:cNvPr>
          <p:cNvSpPr>
            <a:spLocks noGrp="1"/>
          </p:cNvSpPr>
          <p:nvPr>
            <p:ph sz="quarter" idx="13"/>
          </p:nvPr>
        </p:nvSpPr>
        <p:spPr>
          <a:xfrm>
            <a:off x="0" y="1066800"/>
            <a:ext cx="12192000" cy="5791200"/>
          </a:xfrm>
        </p:spPr>
        <p:txBody>
          <a:bodyPr>
            <a:noAutofit/>
          </a:bodyPr>
          <a:lstStyle/>
          <a:p>
            <a:pPr marL="45720" indent="0">
              <a:buClr>
                <a:srgbClr val="A379BB">
                  <a:lumMod val="75000"/>
                </a:srgbClr>
              </a:buClr>
              <a:buNone/>
              <a:defRPr/>
            </a:pPr>
            <a:r>
              <a:rPr kumimoji="0" lang="en-US" sz="5400" b="1" i="0"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25</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so that there may be no division in the body, but </a:t>
            </a:r>
            <a:r>
              <a:rPr kumimoji="0" lang="en-US" sz="5400" b="0" i="1" u="none" strike="noStrike" kern="1200" cap="none" spc="0" normalizeH="0" baseline="0" noProof="0" dirty="0">
                <a:ln>
                  <a:noFill/>
                </a:ln>
                <a:solidFill>
                  <a:prstClr val="black">
                    <a:lumMod val="75000"/>
                    <a:lumOff val="25000"/>
                  </a:prstClr>
                </a:solidFill>
                <a:effectLst/>
                <a:uLnTx/>
                <a:uFillTx/>
                <a:latin typeface="Trebuchet MS"/>
                <a:ea typeface="+mn-ea"/>
                <a:cs typeface="+mn-cs"/>
              </a:rPr>
              <a:t>that</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the parts may have the same care for one another.   </a:t>
            </a:r>
            <a:r>
              <a:rPr kumimoji="0" lang="en-US" sz="5400" b="1" i="0"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26</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And if one part </a:t>
            </a:r>
            <a:r>
              <a:rPr kumimoji="0" lang="en-US" sz="5400" b="0" i="1" u="none" strike="noStrike" kern="1200" cap="none" spc="0" normalizeH="0" baseline="0" noProof="0" dirty="0">
                <a:ln>
                  <a:noFill/>
                </a:ln>
                <a:solidFill>
                  <a:prstClr val="black">
                    <a:lumMod val="75000"/>
                    <a:lumOff val="25000"/>
                  </a:prstClr>
                </a:solidFill>
                <a:effectLst/>
                <a:uLnTx/>
                <a:uFillTx/>
                <a:latin typeface="Trebuchet MS"/>
                <a:ea typeface="+mn-ea"/>
                <a:cs typeface="+mn-cs"/>
              </a:rPr>
              <a:t>of the body</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suffers, all the parts suffer with it; if a part is honored, all the parts rejoice with it.</a:t>
            </a:r>
            <a:endParaRPr lang="en-US" sz="5400" dirty="0">
              <a:solidFill>
                <a:prstClr val="black">
                  <a:lumMod val="75000"/>
                  <a:lumOff val="25000"/>
                </a:prstClr>
              </a:solidFill>
              <a:latin typeface="Trebuchet MS"/>
            </a:endParaRPr>
          </a:p>
        </p:txBody>
      </p:sp>
    </p:spTree>
    <p:extLst>
      <p:ext uri="{BB962C8B-B14F-4D97-AF65-F5344CB8AC3E}">
        <p14:creationId xmlns:p14="http://schemas.microsoft.com/office/powerpoint/2010/main" val="21190215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CF4A5F-F669-8976-586E-9B947524A55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2FCBB90-BBDF-2610-E3AA-AB482EEC46C9}"/>
              </a:ext>
            </a:extLst>
          </p:cNvPr>
          <p:cNvSpPr>
            <a:spLocks noGrp="1"/>
          </p:cNvSpPr>
          <p:nvPr>
            <p:ph sz="quarter" idx="13"/>
          </p:nvPr>
        </p:nvSpPr>
        <p:spPr>
          <a:xfrm>
            <a:off x="0" y="0"/>
            <a:ext cx="12192000" cy="6858000"/>
          </a:xfrm>
        </p:spPr>
        <p:txBody>
          <a:bodyPr>
            <a:noAutofit/>
          </a:bodyPr>
          <a:lstStyle/>
          <a:p>
            <a:pPr marL="45720" indent="0">
              <a:buNone/>
            </a:pPr>
            <a:r>
              <a:rPr lang="en-US" sz="8800" dirty="0">
                <a:solidFill>
                  <a:srgbClr val="000000"/>
                </a:solidFill>
                <a:effectLst>
                  <a:outerShdw blurRad="38100" dist="38100" dir="2700000" algn="tl">
                    <a:srgbClr val="000000">
                      <a:alpha val="43137"/>
                    </a:srgbClr>
                  </a:outerShdw>
                </a:effectLst>
                <a:latin typeface="Calibri" panose="020F0502020204030204" pitchFamily="34" charset="0"/>
              </a:rPr>
              <a:t>If a Child of GOD is Not Striving to Understand and Use His GIFT, </a:t>
            </a:r>
          </a:p>
          <a:p>
            <a:pPr marL="45720" indent="0" algn="ctr">
              <a:buNone/>
            </a:pPr>
            <a:r>
              <a:rPr lang="en-US" sz="8800" b="1" dirty="0">
                <a:solidFill>
                  <a:srgbClr val="A50021"/>
                </a:solidFill>
                <a:effectLst>
                  <a:outerShdw blurRad="38100" dist="38100" dir="2700000" algn="tl">
                    <a:srgbClr val="000000">
                      <a:alpha val="43137"/>
                    </a:srgbClr>
                  </a:outerShdw>
                </a:effectLst>
                <a:latin typeface="Calibri" panose="020F0502020204030204" pitchFamily="34" charset="0"/>
              </a:rPr>
              <a:t>Is He Glorifying GOD?</a:t>
            </a:r>
            <a:endParaRPr lang="en-US" sz="8800" b="1" dirty="0">
              <a:solidFill>
                <a:srgbClr val="A50021"/>
              </a:solidFill>
              <a:effectLst>
                <a:outerShdw blurRad="38100" dist="38100" dir="2700000" algn="tl">
                  <a:srgbClr val="000000">
                    <a:alpha val="43137"/>
                  </a:srgbClr>
                </a:outerShdw>
              </a:effectLst>
              <a:latin typeface="Helvetica Neue"/>
            </a:endParaRPr>
          </a:p>
        </p:txBody>
      </p:sp>
    </p:spTree>
    <p:extLst>
      <p:ext uri="{BB962C8B-B14F-4D97-AF65-F5344CB8AC3E}">
        <p14:creationId xmlns:p14="http://schemas.microsoft.com/office/powerpoint/2010/main" val="50841407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Luke 6:46 (NASB)</a:t>
            </a:r>
            <a:endParaRPr lang="en-US" sz="63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1143000"/>
            <a:ext cx="12268200" cy="5711190"/>
          </a:xfrm>
        </p:spPr>
        <p:txBody>
          <a:bodyPr>
            <a:noAutofit/>
          </a:bodyPr>
          <a:lstStyle/>
          <a:p>
            <a:pPr marL="45720" indent="0">
              <a:buClr>
                <a:srgbClr val="A379BB">
                  <a:lumMod val="75000"/>
                </a:srgbClr>
              </a:buClr>
              <a:buNone/>
              <a:defRPr/>
            </a:pPr>
            <a:r>
              <a:rPr lang="en-US" sz="8000" dirty="0">
                <a:solidFill>
                  <a:prstClr val="black">
                    <a:lumMod val="75000"/>
                    <a:lumOff val="25000"/>
                  </a:prstClr>
                </a:solidFill>
                <a:latin typeface="Trebuchet MS"/>
              </a:rPr>
              <a:t>"Now why do you call Me, 'Lord, Lord,' and do not do what I say?</a:t>
            </a:r>
          </a:p>
        </p:txBody>
      </p:sp>
    </p:spTree>
    <p:extLst>
      <p:ext uri="{BB962C8B-B14F-4D97-AF65-F5344CB8AC3E}">
        <p14:creationId xmlns:p14="http://schemas.microsoft.com/office/powerpoint/2010/main" val="429039481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Matthew 7:21-23 (NASB)</a:t>
            </a:r>
            <a:endParaRPr lang="en-US" sz="56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1143000"/>
            <a:ext cx="12192000" cy="5715000"/>
          </a:xfrm>
        </p:spPr>
        <p:txBody>
          <a:bodyPr>
            <a:noAutofit/>
          </a:bodyPr>
          <a:lstStyle/>
          <a:p>
            <a:pPr marL="45720" indent="0">
              <a:buNone/>
            </a:pPr>
            <a:r>
              <a:rPr lang="en-US" sz="6000" b="1" baseline="30000" dirty="0"/>
              <a:t>21</a:t>
            </a:r>
            <a:r>
              <a:rPr lang="en-US" sz="6000" dirty="0"/>
              <a:t> "Not everyone who says to Me, 'Lord, Lord,' will enter the kingdom of heaven, but the one who does the will of My Father who is in heaven </a:t>
            </a:r>
            <a:r>
              <a:rPr lang="en-US" sz="6000" i="1" dirty="0"/>
              <a:t>will enter. </a:t>
            </a:r>
            <a:endParaRPr lang="en-US" sz="6000" dirty="0"/>
          </a:p>
        </p:txBody>
      </p:sp>
    </p:spTree>
    <p:extLst>
      <p:ext uri="{BB962C8B-B14F-4D97-AF65-F5344CB8AC3E}">
        <p14:creationId xmlns:p14="http://schemas.microsoft.com/office/powerpoint/2010/main" val="57892828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Matthew 7:21-23 (NASB)</a:t>
            </a:r>
            <a:endParaRPr lang="en-US" sz="56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1143000"/>
            <a:ext cx="12192000" cy="5711190"/>
          </a:xfrm>
        </p:spPr>
        <p:txBody>
          <a:bodyPr>
            <a:noAutofit/>
          </a:bodyPr>
          <a:lstStyle/>
          <a:p>
            <a:pPr marL="45720" indent="0">
              <a:buClr>
                <a:srgbClr val="A379BB">
                  <a:lumMod val="75000"/>
                </a:srgbClr>
              </a:buClr>
              <a:buNone/>
              <a:defRPr/>
            </a:pPr>
            <a:r>
              <a:rPr kumimoji="0" lang="en-US" sz="6000" b="1" i="0"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22</a:t>
            </a:r>
            <a:r>
              <a:rPr kumimoji="0" lang="en-US" sz="60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"Many will say to Me on that day, 'Lord, Lord, did we not prophesy in Your name, and in Your name cast out demons, and in Your name perform many miracles?'</a:t>
            </a:r>
            <a:endParaRPr lang="en-US" sz="6000" dirty="0">
              <a:solidFill>
                <a:prstClr val="black">
                  <a:lumMod val="75000"/>
                  <a:lumOff val="25000"/>
                </a:prstClr>
              </a:solidFill>
              <a:latin typeface="Trebuchet MS"/>
            </a:endParaRPr>
          </a:p>
        </p:txBody>
      </p:sp>
    </p:spTree>
    <p:extLst>
      <p:ext uri="{BB962C8B-B14F-4D97-AF65-F5344CB8AC3E}">
        <p14:creationId xmlns:p14="http://schemas.microsoft.com/office/powerpoint/2010/main" val="22126930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A939E1-1DB9-19DE-5B61-72F4406E03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AD2C4E-C283-0A9B-E50F-3392F8200D83}"/>
              </a:ext>
            </a:extLst>
          </p:cNvPr>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Matthew 7:21-23 (NASB)</a:t>
            </a:r>
            <a:endParaRPr lang="en-US" sz="5600" i="1" dirty="0">
              <a:solidFill>
                <a:srgbClr val="A31D6A"/>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FBF40049-9B62-6A65-D064-A58E8A59FA36}"/>
              </a:ext>
            </a:extLst>
          </p:cNvPr>
          <p:cNvSpPr>
            <a:spLocks noGrp="1"/>
          </p:cNvSpPr>
          <p:nvPr>
            <p:ph sz="quarter" idx="13"/>
          </p:nvPr>
        </p:nvSpPr>
        <p:spPr>
          <a:xfrm>
            <a:off x="0" y="1143000"/>
            <a:ext cx="12192000" cy="5711190"/>
          </a:xfrm>
        </p:spPr>
        <p:txBody>
          <a:bodyPr>
            <a:noAutofit/>
          </a:bodyPr>
          <a:lstStyle/>
          <a:p>
            <a:pPr marL="45720" indent="0">
              <a:buClr>
                <a:srgbClr val="A379BB">
                  <a:lumMod val="75000"/>
                </a:srgbClr>
              </a:buClr>
              <a:buNone/>
              <a:defRPr/>
            </a:pPr>
            <a:r>
              <a:rPr kumimoji="0" lang="en-US" sz="6000" b="1" i="0"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23</a:t>
            </a:r>
            <a:r>
              <a:rPr kumimoji="0" lang="en-US" sz="60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"And then I will declare to them, 'I never knew you; LEAVE ME, YOU WHO PRACTICE LAWLESSNESS.'</a:t>
            </a:r>
            <a:endParaRPr lang="en-US" sz="6000" dirty="0">
              <a:solidFill>
                <a:prstClr val="black">
                  <a:lumMod val="75000"/>
                  <a:lumOff val="25000"/>
                </a:prstClr>
              </a:solidFill>
              <a:latin typeface="Trebuchet MS"/>
            </a:endParaRPr>
          </a:p>
        </p:txBody>
      </p:sp>
    </p:spTree>
    <p:extLst>
      <p:ext uri="{BB962C8B-B14F-4D97-AF65-F5344CB8AC3E}">
        <p14:creationId xmlns:p14="http://schemas.microsoft.com/office/powerpoint/2010/main" val="7929130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James 1:22 (NASB)</a:t>
            </a:r>
            <a:endParaRPr lang="en-US" sz="63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1143000"/>
            <a:ext cx="12192000" cy="5711190"/>
          </a:xfrm>
        </p:spPr>
        <p:txBody>
          <a:bodyPr>
            <a:noAutofit/>
          </a:bodyPr>
          <a:lstStyle/>
          <a:p>
            <a:pPr marL="45720" indent="0">
              <a:buClr>
                <a:srgbClr val="A379BB">
                  <a:lumMod val="75000"/>
                </a:srgbClr>
              </a:buClr>
              <a:buNone/>
              <a:defRPr/>
            </a:pPr>
            <a:r>
              <a:rPr lang="en-US" sz="8000" dirty="0">
                <a:solidFill>
                  <a:prstClr val="black">
                    <a:lumMod val="75000"/>
                    <a:lumOff val="25000"/>
                  </a:prstClr>
                </a:solidFill>
                <a:latin typeface="Trebuchet MS"/>
              </a:rPr>
              <a:t>But prove yourselves doers of the word, and not just hearers who deceive themselves.</a:t>
            </a:r>
          </a:p>
        </p:txBody>
      </p:sp>
    </p:spTree>
    <p:extLst>
      <p:ext uri="{BB962C8B-B14F-4D97-AF65-F5344CB8AC3E}">
        <p14:creationId xmlns:p14="http://schemas.microsoft.com/office/powerpoint/2010/main" val="108009185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Romans 2:13 (NASB)</a:t>
            </a:r>
            <a:endParaRPr lang="en-US" sz="56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1143000"/>
            <a:ext cx="12192000" cy="5715000"/>
          </a:xfrm>
        </p:spPr>
        <p:txBody>
          <a:bodyPr>
            <a:noAutofit/>
          </a:bodyPr>
          <a:lstStyle/>
          <a:p>
            <a:pPr marL="45720" indent="0">
              <a:buClr>
                <a:srgbClr val="A379BB">
                  <a:lumMod val="75000"/>
                </a:srgbClr>
              </a:buClr>
              <a:buNone/>
              <a:defRPr/>
            </a:pPr>
            <a:r>
              <a:rPr lang="en-US" sz="7200" dirty="0">
                <a:solidFill>
                  <a:prstClr val="black">
                    <a:lumMod val="75000"/>
                    <a:lumOff val="25000"/>
                  </a:prstClr>
                </a:solidFill>
                <a:latin typeface="Trebuchet MS"/>
              </a:rPr>
              <a:t>for it is not the hearers of the Law who are righteous before God, but the doers of the Law who will be justified.</a:t>
            </a:r>
          </a:p>
        </p:txBody>
      </p:sp>
    </p:spTree>
    <p:extLst>
      <p:ext uri="{BB962C8B-B14F-4D97-AF65-F5344CB8AC3E}">
        <p14:creationId xmlns:p14="http://schemas.microsoft.com/office/powerpoint/2010/main" val="116902090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AAD61E-04E6-1B97-839F-EFDF578E205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49C2E0-032C-200A-8A3B-13FD2390AC24}"/>
              </a:ext>
            </a:extLst>
          </p:cNvPr>
          <p:cNvSpPr>
            <a:spLocks noGrp="1"/>
          </p:cNvSpPr>
          <p:nvPr>
            <p:ph sz="quarter" idx="13"/>
          </p:nvPr>
        </p:nvSpPr>
        <p:spPr>
          <a:xfrm>
            <a:off x="0" y="0"/>
            <a:ext cx="12192000" cy="6858000"/>
          </a:xfrm>
        </p:spPr>
        <p:txBody>
          <a:bodyPr>
            <a:noAutofit/>
          </a:bodyPr>
          <a:lstStyle/>
          <a:p>
            <a:pPr marL="45720" indent="0">
              <a:buNone/>
            </a:pPr>
            <a:r>
              <a:rPr lang="en-US" sz="5400" dirty="0">
                <a:solidFill>
                  <a:srgbClr val="000000"/>
                </a:solidFill>
                <a:effectLst>
                  <a:outerShdw blurRad="38100" dist="38100" dir="2700000" algn="tl">
                    <a:srgbClr val="000000">
                      <a:alpha val="43137"/>
                    </a:srgbClr>
                  </a:outerShdw>
                </a:effectLst>
                <a:latin typeface="Calibri" panose="020F0502020204030204" pitchFamily="34" charset="0"/>
              </a:rPr>
              <a:t>1 Corinthians 10:31 teaches that every action, no matter how routine, should honor God. It means acting with gratitude, recognizing Him as the provider, and ensuring actions, including eating, reflect love and obedience rather than selfishness or excess. </a:t>
            </a:r>
          </a:p>
          <a:p>
            <a:pPr marL="45720" indent="0">
              <a:buNone/>
            </a:pPr>
            <a:r>
              <a:rPr lang="en-US" sz="5900" b="1" dirty="0">
                <a:solidFill>
                  <a:srgbClr val="A50021"/>
                </a:solidFill>
                <a:effectLst>
                  <a:outerShdw blurRad="38100" dist="38100" dir="2700000" algn="tl">
                    <a:srgbClr val="000000">
                      <a:alpha val="43137"/>
                    </a:srgbClr>
                  </a:outerShdw>
                </a:effectLst>
                <a:latin typeface="Calibri" panose="020F0502020204030204" pitchFamily="34" charset="0"/>
              </a:rPr>
              <a:t>Key Aspects of this Command include:</a:t>
            </a:r>
          </a:p>
          <a:p>
            <a:pPr marL="45720" indent="0">
              <a:buNone/>
            </a:pPr>
            <a:endParaRPr lang="en-US" sz="5400" dirty="0">
              <a:solidFill>
                <a:srgbClr val="000000"/>
              </a:solidFill>
              <a:effectLst>
                <a:outerShdw blurRad="38100" dist="38100" dir="2700000" algn="tl">
                  <a:srgbClr val="000000">
                    <a:alpha val="43137"/>
                  </a:srgbClr>
                </a:outerShdw>
              </a:effectLst>
              <a:latin typeface="Helvetica Neue"/>
            </a:endParaRPr>
          </a:p>
        </p:txBody>
      </p:sp>
    </p:spTree>
    <p:extLst>
      <p:ext uri="{BB962C8B-B14F-4D97-AF65-F5344CB8AC3E}">
        <p14:creationId xmlns:p14="http://schemas.microsoft.com/office/powerpoint/2010/main" val="277832089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676839-7299-02FE-0F41-377D9A22A4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CFBE9E-3D91-839D-8E3B-A4D815CB2864}"/>
              </a:ext>
            </a:extLst>
          </p:cNvPr>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Titus 1:16 (NASB)</a:t>
            </a:r>
            <a:endParaRPr lang="en-US" sz="6300" i="1" dirty="0">
              <a:solidFill>
                <a:srgbClr val="A31D6A"/>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0AEC7D98-72B4-23EE-795A-3335935D2F64}"/>
              </a:ext>
            </a:extLst>
          </p:cNvPr>
          <p:cNvSpPr>
            <a:spLocks noGrp="1"/>
          </p:cNvSpPr>
          <p:nvPr>
            <p:ph sz="quarter" idx="13"/>
          </p:nvPr>
        </p:nvSpPr>
        <p:spPr>
          <a:xfrm>
            <a:off x="0" y="1143000"/>
            <a:ext cx="12192000" cy="5711190"/>
          </a:xfrm>
        </p:spPr>
        <p:txBody>
          <a:bodyPr>
            <a:noAutofit/>
          </a:bodyPr>
          <a:lstStyle/>
          <a:p>
            <a:pPr marL="45720" indent="0">
              <a:buClr>
                <a:srgbClr val="A379BB">
                  <a:lumMod val="75000"/>
                </a:srgbClr>
              </a:buClr>
              <a:buNone/>
              <a:defRPr/>
            </a:pPr>
            <a:r>
              <a:rPr lang="en-US" sz="6600" dirty="0">
                <a:solidFill>
                  <a:prstClr val="black">
                    <a:lumMod val="75000"/>
                    <a:lumOff val="25000"/>
                  </a:prstClr>
                </a:solidFill>
                <a:latin typeface="Trebuchet MS"/>
              </a:rPr>
              <a:t>They profess to know God, but by their deeds they deny Him, being detestable and disobedient and worthless for any good deed.</a:t>
            </a:r>
          </a:p>
        </p:txBody>
      </p:sp>
    </p:spTree>
    <p:extLst>
      <p:ext uri="{BB962C8B-B14F-4D97-AF65-F5344CB8AC3E}">
        <p14:creationId xmlns:p14="http://schemas.microsoft.com/office/powerpoint/2010/main" val="12606299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p:cNvSpPr>
          <p:nvPr>
            <p:ph type="title" idx="4294967295"/>
          </p:nvPr>
        </p:nvSpPr>
        <p:spPr bwMode="auto">
          <a:xfrm>
            <a:off x="0" y="152400"/>
            <a:ext cx="12191999" cy="1143000"/>
          </a:xfrm>
          <a:noFill/>
        </p:spPr>
        <p:txBody>
          <a:bodyPr vert="horz" wrap="square" lIns="91440" tIns="45720" rIns="91440" bIns="45720" numCol="1" rtlCol="0" anchor="t" anchorCtr="0" compatLnSpc="1">
            <a:prstTxWarp prst="textNoShape">
              <a:avLst/>
            </a:prstTxWarp>
            <a:noAutofit/>
          </a:bodyPr>
          <a:lstStyle/>
          <a:p>
            <a:pPr marL="0" indent="0" algn="l">
              <a:buNone/>
            </a:pPr>
            <a:r>
              <a:rPr lang="en-US" sz="8800" i="1" dirty="0">
                <a:solidFill>
                  <a:srgbClr val="C00000"/>
                </a:solidFill>
                <a:effectLst>
                  <a:outerShdw blurRad="38100" dist="38100" dir="2700000" algn="tl">
                    <a:srgbClr val="000000">
                      <a:alpha val="43137"/>
                    </a:srgbClr>
                  </a:outerShdw>
                </a:effectLst>
              </a:rPr>
              <a:t>Hear: Romans 10:17</a:t>
            </a:r>
          </a:p>
        </p:txBody>
      </p:sp>
      <p:sp>
        <p:nvSpPr>
          <p:cNvPr id="52226" name="Rectangle 3"/>
          <p:cNvSpPr>
            <a:spLocks noGrp="1"/>
          </p:cNvSpPr>
          <p:nvPr>
            <p:ph type="body" idx="4294967295"/>
          </p:nvPr>
        </p:nvSpPr>
        <p:spPr>
          <a:xfrm>
            <a:off x="-1" y="1295400"/>
            <a:ext cx="12191999" cy="5562600"/>
          </a:xfrm>
        </p:spPr>
        <p:txBody>
          <a:bodyPr>
            <a:normAutofit lnSpcReduction="10000"/>
          </a:bodyPr>
          <a:lstStyle/>
          <a:p>
            <a:pPr marL="0" indent="0">
              <a:buNone/>
            </a:pPr>
            <a:r>
              <a:rPr lang="en-US" sz="9600" i="1" dirty="0">
                <a:effectLst>
                  <a:outerShdw blurRad="38100" dist="38100" dir="2700000" algn="tl">
                    <a:srgbClr val="000000">
                      <a:alpha val="43137"/>
                    </a:srgbClr>
                  </a:outerShdw>
                </a:effectLst>
              </a:rPr>
              <a:t>So then faith cometh by hearing, and hearing by the word of God.</a:t>
            </a:r>
          </a:p>
        </p:txBody>
      </p:sp>
      <p:pic>
        <p:nvPicPr>
          <p:cNvPr id="52227" name="Picture 4" descr="MP900443601[1]"/>
          <p:cNvPicPr>
            <a:picLocks noChangeAspect="1" noChangeArrowheads="1"/>
          </p:cNvPicPr>
          <p:nvPr/>
        </p:nvPicPr>
        <p:blipFill>
          <a:blip r:embed="rId3"/>
          <a:srcRect/>
          <a:stretch>
            <a:fillRect/>
          </a:stretch>
        </p:blipFill>
        <p:spPr bwMode="auto">
          <a:xfrm>
            <a:off x="10028585" y="5405718"/>
            <a:ext cx="2176862" cy="1447800"/>
          </a:xfrm>
          <a:prstGeom prst="rect">
            <a:avLst/>
          </a:prstGeom>
          <a:no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33263935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p:cNvSpPr>
          <p:nvPr>
            <p:ph type="title" idx="4294967295"/>
          </p:nvPr>
        </p:nvSpPr>
        <p:spPr bwMode="auto">
          <a:xfrm>
            <a:off x="0" y="0"/>
            <a:ext cx="12192000" cy="1140546"/>
          </a:xfrm>
          <a:noFill/>
        </p:spPr>
        <p:txBody>
          <a:bodyPr vert="horz" wrap="square" lIns="91440" tIns="45720" rIns="91440" bIns="45720" numCol="1" rtlCol="0" anchor="t" anchorCtr="0" compatLnSpc="1">
            <a:prstTxWarp prst="textNoShape">
              <a:avLst/>
            </a:prstTxWarp>
            <a:noAutofit/>
          </a:bodyPr>
          <a:lstStyle/>
          <a:p>
            <a:pPr marL="0" indent="0" algn="l">
              <a:buNone/>
            </a:pPr>
            <a:r>
              <a:rPr lang="en-US" sz="7000" i="1" dirty="0">
                <a:solidFill>
                  <a:srgbClr val="C00000"/>
                </a:solidFill>
                <a:effectLst>
                  <a:outerShdw blurRad="38100" dist="38100" dir="2700000" algn="tl">
                    <a:srgbClr val="000000">
                      <a:alpha val="43137"/>
                    </a:srgbClr>
                  </a:outerShdw>
                </a:effectLst>
              </a:rPr>
              <a:t>Believe: Hebrews 11:6</a:t>
            </a:r>
          </a:p>
        </p:txBody>
      </p:sp>
      <p:sp>
        <p:nvSpPr>
          <p:cNvPr id="53250" name="Rectangle 3"/>
          <p:cNvSpPr>
            <a:spLocks noGrp="1"/>
          </p:cNvSpPr>
          <p:nvPr>
            <p:ph type="body" idx="4294967295"/>
          </p:nvPr>
        </p:nvSpPr>
        <p:spPr>
          <a:xfrm>
            <a:off x="0" y="990600"/>
            <a:ext cx="12192000" cy="5867400"/>
          </a:xfrm>
        </p:spPr>
        <p:txBody>
          <a:bodyPr>
            <a:noAutofit/>
          </a:bodyPr>
          <a:lstStyle/>
          <a:p>
            <a:pPr marL="0" indent="0">
              <a:lnSpc>
                <a:spcPct val="90000"/>
              </a:lnSpc>
              <a:buNone/>
            </a:pPr>
            <a:r>
              <a:rPr lang="en-US" sz="7000" i="1" dirty="0">
                <a:effectLst>
                  <a:outerShdw blurRad="38100" dist="38100" dir="2700000" algn="tl">
                    <a:srgbClr val="000000">
                      <a:alpha val="43137"/>
                    </a:srgbClr>
                  </a:outerShdw>
                </a:effectLst>
              </a:rPr>
              <a:t>But without faith it is impossible to please him: for he that cometh to God must believe that he is, and that he is a rewarder of them that diligently seek him.</a:t>
            </a:r>
          </a:p>
        </p:txBody>
      </p:sp>
      <p:pic>
        <p:nvPicPr>
          <p:cNvPr id="53251" name="Picture 4" descr="MP900443601[1]"/>
          <p:cNvPicPr>
            <a:picLocks noChangeAspect="1" noChangeArrowheads="1"/>
          </p:cNvPicPr>
          <p:nvPr/>
        </p:nvPicPr>
        <p:blipFill>
          <a:blip r:embed="rId3"/>
          <a:srcRect/>
          <a:stretch>
            <a:fillRect/>
          </a:stretch>
        </p:blipFill>
        <p:spPr bwMode="auto">
          <a:xfrm>
            <a:off x="9806823" y="13854"/>
            <a:ext cx="2385178" cy="1586346"/>
          </a:xfrm>
          <a:prstGeom prst="rect">
            <a:avLst/>
          </a:prstGeom>
          <a:noFill/>
          <a:ln w="9525">
            <a:noFill/>
            <a:miter lim="800000"/>
            <a:headEnd/>
            <a:tailEnd/>
          </a:ln>
        </p:spPr>
      </p:pic>
    </p:spTree>
    <p:extLst>
      <p:ext uri="{BB962C8B-B14F-4D97-AF65-F5344CB8AC3E}">
        <p14:creationId xmlns:p14="http://schemas.microsoft.com/office/powerpoint/2010/main" val="299683435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p:cNvSpPr>
          <p:nvPr>
            <p:ph type="title" idx="4294967295"/>
          </p:nvPr>
        </p:nvSpPr>
        <p:spPr bwMode="auto">
          <a:xfrm>
            <a:off x="0" y="6927"/>
            <a:ext cx="12192000" cy="983673"/>
          </a:xfrm>
          <a:noFill/>
        </p:spPr>
        <p:txBody>
          <a:bodyPr vert="horz" wrap="square" lIns="91440" tIns="45720" rIns="91440" bIns="45720" numCol="1" rtlCol="0" anchor="t" anchorCtr="0" compatLnSpc="1">
            <a:prstTxWarp prst="textNoShape">
              <a:avLst/>
            </a:prstTxWarp>
            <a:noAutofit/>
          </a:bodyPr>
          <a:lstStyle/>
          <a:p>
            <a:pPr marL="0" indent="0" algn="l">
              <a:buNone/>
            </a:pPr>
            <a:r>
              <a:rPr lang="en-US" sz="8800" i="1" dirty="0">
                <a:solidFill>
                  <a:srgbClr val="C00000"/>
                </a:solidFill>
                <a:effectLst>
                  <a:outerShdw blurRad="38100" dist="38100" dir="2700000" algn="tl">
                    <a:srgbClr val="000000">
                      <a:alpha val="43137"/>
                    </a:srgbClr>
                  </a:outerShdw>
                </a:effectLst>
              </a:rPr>
              <a:t>Repent: Luke 13:3</a:t>
            </a:r>
          </a:p>
        </p:txBody>
      </p:sp>
      <p:sp>
        <p:nvSpPr>
          <p:cNvPr id="54274" name="Rectangle 3"/>
          <p:cNvSpPr>
            <a:spLocks noGrp="1"/>
          </p:cNvSpPr>
          <p:nvPr>
            <p:ph type="body" idx="4294967295"/>
          </p:nvPr>
        </p:nvSpPr>
        <p:spPr>
          <a:xfrm>
            <a:off x="0" y="1447800"/>
            <a:ext cx="12268200" cy="5403272"/>
          </a:xfrm>
        </p:spPr>
        <p:txBody>
          <a:bodyPr>
            <a:normAutofit lnSpcReduction="10000"/>
          </a:bodyPr>
          <a:lstStyle/>
          <a:p>
            <a:pPr marL="0" indent="0">
              <a:buNone/>
            </a:pPr>
            <a:r>
              <a:rPr lang="en-US" sz="9600" i="1" dirty="0">
                <a:effectLst>
                  <a:outerShdw blurRad="38100" dist="38100" dir="2700000" algn="tl">
                    <a:srgbClr val="000000">
                      <a:alpha val="43137"/>
                    </a:srgbClr>
                  </a:outerShdw>
                </a:effectLst>
              </a:rPr>
              <a:t>I tell you, Nay: but, except ye repent, ye shall all likewise perish.</a:t>
            </a:r>
            <a:r>
              <a:rPr lang="en-US" sz="9600" i="1" dirty="0">
                <a:solidFill>
                  <a:srgbClr val="3333CC"/>
                </a:solidFill>
                <a:effectLst>
                  <a:outerShdw blurRad="38100" dist="38100" dir="2700000" algn="tl">
                    <a:srgbClr val="000000">
                      <a:alpha val="43137"/>
                    </a:srgbClr>
                  </a:outerShdw>
                </a:effectLst>
              </a:rPr>
              <a:t> </a:t>
            </a:r>
          </a:p>
        </p:txBody>
      </p:sp>
      <p:pic>
        <p:nvPicPr>
          <p:cNvPr id="54275" name="Picture 4" descr="MP900443601[1]"/>
          <p:cNvPicPr>
            <a:picLocks noChangeAspect="1" noChangeArrowheads="1"/>
          </p:cNvPicPr>
          <p:nvPr/>
        </p:nvPicPr>
        <p:blipFill>
          <a:blip r:embed="rId3"/>
          <a:srcRect/>
          <a:stretch>
            <a:fillRect/>
          </a:stretch>
        </p:blipFill>
        <p:spPr bwMode="auto">
          <a:xfrm>
            <a:off x="9671421" y="5181601"/>
            <a:ext cx="2520580" cy="1676400"/>
          </a:xfrm>
          <a:prstGeom prst="rect">
            <a:avLst/>
          </a:prstGeom>
          <a:noFill/>
          <a:ln w="9525">
            <a:noFill/>
            <a:miter lim="800000"/>
            <a:headEnd/>
            <a:tailEnd/>
          </a:ln>
        </p:spPr>
      </p:pic>
    </p:spTree>
    <p:extLst>
      <p:ext uri="{BB962C8B-B14F-4D97-AF65-F5344CB8AC3E}">
        <p14:creationId xmlns:p14="http://schemas.microsoft.com/office/powerpoint/2010/main" val="154449223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p:cNvSpPr>
          <p:nvPr>
            <p:ph type="title" idx="4294967295"/>
          </p:nvPr>
        </p:nvSpPr>
        <p:spPr bwMode="auto">
          <a:xfrm>
            <a:off x="0" y="0"/>
            <a:ext cx="12192000" cy="990600"/>
          </a:xfrm>
          <a:noFill/>
        </p:spPr>
        <p:txBody>
          <a:bodyPr vert="horz" wrap="square" lIns="91440" tIns="45720" rIns="91440" bIns="45720" numCol="1" rtlCol="0" anchor="t" anchorCtr="0" compatLnSpc="1">
            <a:prstTxWarp prst="textNoShape">
              <a:avLst/>
            </a:prstTxWarp>
            <a:normAutofit/>
          </a:bodyPr>
          <a:lstStyle/>
          <a:p>
            <a:pPr marL="0" indent="0" algn="l">
              <a:buNone/>
            </a:pPr>
            <a:r>
              <a:rPr lang="en-US" sz="5500" i="1" dirty="0">
                <a:solidFill>
                  <a:srgbClr val="C00000"/>
                </a:solidFill>
                <a:effectLst>
                  <a:outerShdw blurRad="38100" dist="38100" dir="2700000" algn="tl">
                    <a:srgbClr val="000000">
                      <a:alpha val="43137"/>
                    </a:srgbClr>
                  </a:outerShdw>
                </a:effectLst>
              </a:rPr>
              <a:t>Confess: Matthew 10:32-33</a:t>
            </a:r>
          </a:p>
        </p:txBody>
      </p:sp>
      <p:sp>
        <p:nvSpPr>
          <p:cNvPr id="55298" name="Rectangle 3"/>
          <p:cNvSpPr>
            <a:spLocks noGrp="1"/>
          </p:cNvSpPr>
          <p:nvPr>
            <p:ph type="body" idx="4294967295"/>
          </p:nvPr>
        </p:nvSpPr>
        <p:spPr>
          <a:xfrm>
            <a:off x="0" y="762000"/>
            <a:ext cx="12192000" cy="6096000"/>
          </a:xfrm>
        </p:spPr>
        <p:txBody>
          <a:bodyPr>
            <a:noAutofit/>
          </a:bodyPr>
          <a:lstStyle/>
          <a:p>
            <a:pPr marL="0" indent="0">
              <a:buNone/>
            </a:pPr>
            <a:r>
              <a:rPr lang="en-US" sz="5500" b="1" i="1" dirty="0">
                <a:hlinkClick r:id="rId3"/>
              </a:rPr>
              <a:t>32</a:t>
            </a:r>
            <a:r>
              <a:rPr lang="en-US" sz="5500" b="1" i="1" dirty="0"/>
              <a:t> </a:t>
            </a:r>
            <a:r>
              <a:rPr lang="en-US" sz="5500" i="1" dirty="0">
                <a:effectLst>
                  <a:outerShdw blurRad="38100" dist="38100" dir="2700000" algn="tl">
                    <a:srgbClr val="000000">
                      <a:alpha val="43137"/>
                    </a:srgbClr>
                  </a:outerShdw>
                </a:effectLst>
              </a:rPr>
              <a:t>Whosoever therefore shall confess me before men, him will I confess also before my Father which is in heaven.</a:t>
            </a:r>
            <a:r>
              <a:rPr lang="en-US" sz="5500" b="1" i="1" dirty="0">
                <a:effectLst>
                  <a:outerShdw blurRad="38100" dist="38100" dir="2700000" algn="tl">
                    <a:srgbClr val="000000">
                      <a:alpha val="43137"/>
                    </a:srgbClr>
                  </a:outerShdw>
                </a:effectLst>
              </a:rPr>
              <a:t> </a:t>
            </a:r>
          </a:p>
          <a:p>
            <a:pPr marL="0" indent="0">
              <a:buNone/>
            </a:pPr>
            <a:r>
              <a:rPr lang="en-US" sz="5500" b="1" i="1" dirty="0">
                <a:hlinkClick r:id="rId4"/>
              </a:rPr>
              <a:t>33</a:t>
            </a:r>
            <a:r>
              <a:rPr lang="en-US" sz="5500" b="1" i="1" dirty="0"/>
              <a:t> </a:t>
            </a:r>
            <a:r>
              <a:rPr lang="en-US" sz="5500" i="1" dirty="0">
                <a:effectLst>
                  <a:outerShdw blurRad="38100" dist="38100" dir="2700000" algn="tl">
                    <a:srgbClr val="000000">
                      <a:alpha val="43137"/>
                    </a:srgbClr>
                  </a:outerShdw>
                </a:effectLst>
              </a:rPr>
              <a:t>But whosoever shall deny me before men, him will I also deny before my Father which is in heaven. </a:t>
            </a:r>
          </a:p>
        </p:txBody>
      </p:sp>
      <p:pic>
        <p:nvPicPr>
          <p:cNvPr id="55299" name="Picture 4" descr="MP900443601[1]"/>
          <p:cNvPicPr>
            <a:picLocks noChangeAspect="1" noChangeArrowheads="1"/>
          </p:cNvPicPr>
          <p:nvPr/>
        </p:nvPicPr>
        <p:blipFill>
          <a:blip r:embed="rId5"/>
          <a:srcRect/>
          <a:stretch>
            <a:fillRect/>
          </a:stretch>
        </p:blipFill>
        <p:spPr bwMode="auto">
          <a:xfrm>
            <a:off x="10896600" y="-1"/>
            <a:ext cx="1295400" cy="862101"/>
          </a:xfrm>
          <a:prstGeom prst="rect">
            <a:avLst/>
          </a:prstGeom>
          <a:noFill/>
          <a:ln w="9525">
            <a:noFill/>
            <a:miter lim="800000"/>
            <a:headEnd/>
            <a:tailEnd/>
          </a:ln>
        </p:spPr>
      </p:pic>
    </p:spTree>
    <p:extLst>
      <p:ext uri="{BB962C8B-B14F-4D97-AF65-F5344CB8AC3E}">
        <p14:creationId xmlns:p14="http://schemas.microsoft.com/office/powerpoint/2010/main" val="24219912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p:cNvSpPr>
          <p:nvPr>
            <p:ph type="title" idx="4294967295"/>
          </p:nvPr>
        </p:nvSpPr>
        <p:spPr bwMode="auto">
          <a:xfrm>
            <a:off x="1" y="0"/>
            <a:ext cx="12223028" cy="1371600"/>
          </a:xfrm>
          <a:noFill/>
        </p:spPr>
        <p:txBody>
          <a:bodyPr vert="horz" wrap="square" lIns="91440" tIns="45720" rIns="91440" bIns="45720" numCol="1" rtlCol="0" anchor="t" anchorCtr="0" compatLnSpc="1">
            <a:prstTxWarp prst="textNoShape">
              <a:avLst/>
            </a:prstTxWarp>
            <a:noAutofit/>
          </a:bodyPr>
          <a:lstStyle/>
          <a:p>
            <a:pPr marL="0" indent="0" algn="l">
              <a:buNone/>
            </a:pPr>
            <a:r>
              <a:rPr lang="en-US" sz="8000" i="1" dirty="0">
                <a:solidFill>
                  <a:srgbClr val="C00000"/>
                </a:solidFill>
                <a:effectLst>
                  <a:outerShdw blurRad="38100" dist="38100" dir="2700000" algn="tl">
                    <a:srgbClr val="000000">
                      <a:alpha val="43137"/>
                    </a:srgbClr>
                  </a:outerShdw>
                </a:effectLst>
              </a:rPr>
              <a:t>Baptize: Acts 22:16</a:t>
            </a:r>
          </a:p>
        </p:txBody>
      </p:sp>
      <p:sp>
        <p:nvSpPr>
          <p:cNvPr id="56322" name="Rectangle 3"/>
          <p:cNvSpPr>
            <a:spLocks noGrp="1"/>
          </p:cNvSpPr>
          <p:nvPr>
            <p:ph type="body" idx="4294967295"/>
          </p:nvPr>
        </p:nvSpPr>
        <p:spPr>
          <a:xfrm>
            <a:off x="-1" y="1524000"/>
            <a:ext cx="12191999" cy="5334000"/>
          </a:xfrm>
        </p:spPr>
        <p:txBody>
          <a:bodyPr>
            <a:normAutofit/>
          </a:bodyPr>
          <a:lstStyle/>
          <a:p>
            <a:pPr marL="0" indent="0">
              <a:buNone/>
            </a:pPr>
            <a:r>
              <a:rPr lang="en-US" sz="7200" i="1" dirty="0">
                <a:effectLst>
                  <a:outerShdw blurRad="38100" dist="38100" dir="2700000" algn="tl">
                    <a:srgbClr val="000000">
                      <a:alpha val="43137"/>
                    </a:srgbClr>
                  </a:outerShdw>
                </a:effectLst>
              </a:rPr>
              <a:t>And now why </a:t>
            </a:r>
            <a:r>
              <a:rPr lang="en-US" sz="7200" i="1" dirty="0" err="1">
                <a:effectLst>
                  <a:outerShdw blurRad="38100" dist="38100" dir="2700000" algn="tl">
                    <a:srgbClr val="000000">
                      <a:alpha val="43137"/>
                    </a:srgbClr>
                  </a:outerShdw>
                </a:effectLst>
              </a:rPr>
              <a:t>tarriest</a:t>
            </a:r>
            <a:r>
              <a:rPr lang="en-US" sz="7200" i="1" dirty="0">
                <a:effectLst>
                  <a:outerShdw blurRad="38100" dist="38100" dir="2700000" algn="tl">
                    <a:srgbClr val="000000">
                      <a:alpha val="43137"/>
                    </a:srgbClr>
                  </a:outerShdw>
                </a:effectLst>
              </a:rPr>
              <a:t> thou? arise, and be baptized, and wash away thy sins, calling on the name of the Lord.</a:t>
            </a:r>
          </a:p>
        </p:txBody>
      </p:sp>
      <p:pic>
        <p:nvPicPr>
          <p:cNvPr id="56323" name="Picture 4" descr="MP900443601[1]"/>
          <p:cNvPicPr>
            <a:picLocks noChangeAspect="1" noChangeArrowheads="1"/>
          </p:cNvPicPr>
          <p:nvPr/>
        </p:nvPicPr>
        <p:blipFill>
          <a:blip r:embed="rId3"/>
          <a:srcRect/>
          <a:stretch>
            <a:fillRect/>
          </a:stretch>
        </p:blipFill>
        <p:spPr bwMode="auto">
          <a:xfrm>
            <a:off x="9933421" y="-10413"/>
            <a:ext cx="2289608" cy="1524133"/>
          </a:xfrm>
          <a:prstGeom prst="rect">
            <a:avLst/>
          </a:prstGeom>
          <a:noFill/>
          <a:ln w="9525">
            <a:noFill/>
            <a:miter lim="800000"/>
            <a:headEnd/>
            <a:tailEnd/>
          </a:ln>
        </p:spPr>
      </p:pic>
      <p:pic>
        <p:nvPicPr>
          <p:cNvPr id="56324" name="Picture 2" descr="C:\Users\Fain\AppData\Local\Microsoft\Windows\Temporary Internet Files\Content.IE5\RW2PWPFG\MC900057792[1].wmf"/>
          <p:cNvPicPr>
            <a:picLocks noChangeAspect="1" noChangeArrowheads="1"/>
          </p:cNvPicPr>
          <p:nvPr/>
        </p:nvPicPr>
        <p:blipFill>
          <a:blip r:embed="rId4"/>
          <a:srcRect/>
          <a:stretch>
            <a:fillRect/>
          </a:stretch>
        </p:blipFill>
        <p:spPr bwMode="auto">
          <a:xfrm>
            <a:off x="9933421" y="4899025"/>
            <a:ext cx="2227262" cy="1936750"/>
          </a:xfrm>
          <a:prstGeom prst="rect">
            <a:avLst/>
          </a:prstGeom>
          <a:noFill/>
          <a:ln w="9525">
            <a:noFill/>
            <a:miter lim="800000"/>
            <a:headEnd/>
            <a:tailEnd/>
          </a:ln>
        </p:spPr>
      </p:pic>
    </p:spTree>
    <p:extLst>
      <p:ext uri="{BB962C8B-B14F-4D97-AF65-F5344CB8AC3E}">
        <p14:creationId xmlns:p14="http://schemas.microsoft.com/office/powerpoint/2010/main" val="136878474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F44B3E-BC32-C8A0-5E19-78D2588617A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242A731-DFFF-C34E-F28A-0DF3740A94A5}"/>
              </a:ext>
            </a:extLst>
          </p:cNvPr>
          <p:cNvSpPr>
            <a:spLocks noGrp="1"/>
          </p:cNvSpPr>
          <p:nvPr>
            <p:ph sz="quarter" idx="13"/>
          </p:nvPr>
        </p:nvSpPr>
        <p:spPr>
          <a:xfrm>
            <a:off x="0" y="1600200"/>
            <a:ext cx="12192000" cy="5220730"/>
          </a:xfrm>
        </p:spPr>
        <p:txBody>
          <a:bodyPr>
            <a:noAutofit/>
          </a:bodyPr>
          <a:lstStyle/>
          <a:p>
            <a:pPr marL="45720" indent="0">
              <a:lnSpc>
                <a:spcPct val="80000"/>
              </a:lnSpc>
              <a:buClr>
                <a:srgbClr val="C00000"/>
              </a:buClr>
              <a:buNone/>
            </a:pPr>
            <a:r>
              <a:rPr lang="en-US" sz="8000" b="1" i="1" dirty="0">
                <a:effectLst>
                  <a:outerShdw blurRad="38100" dist="38100" dir="2700000" algn="tl">
                    <a:srgbClr val="000000">
                      <a:alpha val="43137"/>
                    </a:srgbClr>
                  </a:outerShdw>
                </a:effectLst>
              </a:rPr>
              <a:t>Even mundane, everyday activities like eating and drinking can be used to glorify God.</a:t>
            </a:r>
          </a:p>
        </p:txBody>
      </p:sp>
      <p:sp>
        <p:nvSpPr>
          <p:cNvPr id="4" name="Title 3">
            <a:extLst>
              <a:ext uri="{FF2B5EF4-FFF2-40B4-BE49-F238E27FC236}">
                <a16:creationId xmlns:a16="http://schemas.microsoft.com/office/drawing/2014/main" id="{86E1F23B-A768-F7A1-8E90-5343D3325A5E}"/>
              </a:ext>
            </a:extLst>
          </p:cNvPr>
          <p:cNvSpPr>
            <a:spLocks noGrp="1"/>
          </p:cNvSpPr>
          <p:nvPr>
            <p:ph type="title"/>
          </p:nvPr>
        </p:nvSpPr>
        <p:spPr>
          <a:xfrm>
            <a:off x="0" y="0"/>
            <a:ext cx="12192000" cy="1600200"/>
          </a:xfrm>
        </p:spPr>
        <p:txBody>
          <a:bodyPr/>
          <a:lstStyle/>
          <a:p>
            <a:pPr marL="0" indent="0" algn="l">
              <a:buNone/>
            </a:pPr>
            <a:r>
              <a:rPr lang="en-US" sz="8800" i="1" dirty="0">
                <a:solidFill>
                  <a:srgbClr val="A50021"/>
                </a:solidFill>
                <a:effectLst>
                  <a:outerShdw blurRad="38100" dist="38100" dir="2700000" algn="tl">
                    <a:srgbClr val="000000">
                      <a:alpha val="43137"/>
                    </a:srgbClr>
                  </a:outerShdw>
                </a:effectLst>
              </a:rPr>
              <a:t>1) Intention:</a:t>
            </a:r>
            <a:endParaRPr lang="en-US" sz="13800" i="1" dirty="0">
              <a:solidFill>
                <a:srgbClr val="A5002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535313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500"/>
                                  </p:stCondLst>
                                  <p:childTnLst>
                                    <p:animEffect transition="out" filter="fade">
                                      <p:cBhvr>
                                        <p:cTn id="6" dur="1000" tmFilter="0, 0; .2, .5; .8, .5; 1, 0"/>
                                        <p:tgtEl>
                                          <p:spTgt spid="4"/>
                                        </p:tgtEl>
                                      </p:cBhvr>
                                    </p:animEffect>
                                    <p:animScale>
                                      <p:cBhvr>
                                        <p:cTn id="7" dur="500" autoRev="1" fill="hold"/>
                                        <p:tgtEl>
                                          <p:spTgt spid="4"/>
                                        </p:tgtEl>
                                      </p:cBhvr>
                                      <p:by x="105000" y="105000"/>
                                    </p:animScale>
                                  </p:childTnLst>
                                </p:cTn>
                              </p:par>
                            </p:childTnLst>
                          </p:cTn>
                        </p:par>
                        <p:par>
                          <p:cTn id="8" fill="hold">
                            <p:stCondLst>
                              <p:cond delay="1500"/>
                            </p:stCondLst>
                            <p:childTnLst>
                              <p:par>
                                <p:cTn id="9" presetID="26" presetClass="emph" presetSubtype="0" fill="hold" grpId="1" nodeType="afterEffect">
                                  <p:stCondLst>
                                    <p:cond delay="500"/>
                                  </p:stCondLst>
                                  <p:childTnLst>
                                    <p:animEffect transition="out" filter="fade">
                                      <p:cBhvr>
                                        <p:cTn id="10" dur="1000" tmFilter="0, 0; .2, .5; .8, .5; 1, 0"/>
                                        <p:tgtEl>
                                          <p:spTgt spid="4"/>
                                        </p:tgtEl>
                                      </p:cBhvr>
                                    </p:animEffect>
                                    <p:animScale>
                                      <p:cBhvr>
                                        <p:cTn id="11" dur="500" autoRev="1" fill="hold"/>
                                        <p:tgtEl>
                                          <p:spTgt spid="4"/>
                                        </p:tgtEl>
                                      </p:cBhvr>
                                      <p:by x="105000" y="105000"/>
                                    </p:animScale>
                                  </p:childTnLst>
                                </p:cTn>
                              </p:par>
                            </p:childTnLst>
                          </p:cTn>
                        </p:par>
                        <p:par>
                          <p:cTn id="12" fill="hold">
                            <p:stCondLst>
                              <p:cond delay="3000"/>
                            </p:stCondLst>
                            <p:childTnLst>
                              <p:par>
                                <p:cTn id="13" presetID="26" presetClass="emph" presetSubtype="0" fill="hold" grpId="2" nodeType="afterEffect">
                                  <p:stCondLst>
                                    <p:cond delay="500"/>
                                  </p:stCondLst>
                                  <p:childTnLst>
                                    <p:animEffect transition="out" filter="fade">
                                      <p:cBhvr>
                                        <p:cTn id="14" dur="1000" tmFilter="0, 0; .2, .5; .8, .5; 1, 0"/>
                                        <p:tgtEl>
                                          <p:spTgt spid="4"/>
                                        </p:tgtEl>
                                      </p:cBhvr>
                                    </p:animEffect>
                                    <p:animScale>
                                      <p:cBhvr>
                                        <p:cTn id="15" dur="500" autoRev="1" fill="hold"/>
                                        <p:tgtEl>
                                          <p:spTgt spid="4"/>
                                        </p:tgtEl>
                                      </p:cBhvr>
                                      <p:by x="105000" y="105000"/>
                                    </p:animScale>
                                  </p:childTnLst>
                                </p:cTn>
                              </p:par>
                            </p:childTnLst>
                          </p:cTn>
                        </p:par>
                        <p:par>
                          <p:cTn id="16" fill="hold">
                            <p:stCondLst>
                              <p:cond delay="4500"/>
                            </p:stCondLst>
                            <p:childTnLst>
                              <p:par>
                                <p:cTn id="17" presetID="26" presetClass="emph" presetSubtype="0" fill="hold" grpId="3" nodeType="afterEffect">
                                  <p:stCondLst>
                                    <p:cond delay="500"/>
                                  </p:stCondLst>
                                  <p:childTnLst>
                                    <p:animEffect transition="out" filter="fade">
                                      <p:cBhvr>
                                        <p:cTn id="18" dur="1000" tmFilter="0, 0; .2, .5; .8, .5; 1, 0"/>
                                        <p:tgtEl>
                                          <p:spTgt spid="4"/>
                                        </p:tgtEl>
                                      </p:cBhvr>
                                    </p:animEffect>
                                    <p:animScale>
                                      <p:cBhvr>
                                        <p:cTn id="19" dur="500" autoRev="1" fill="hold"/>
                                        <p:tgtEl>
                                          <p:spTgt spid="4"/>
                                        </p:tgtEl>
                                      </p:cBhvr>
                                      <p:by x="105000" y="105000"/>
                                    </p:animScale>
                                  </p:childTnLst>
                                </p:cTn>
                              </p:par>
                            </p:childTnLst>
                          </p:cTn>
                        </p:par>
                        <p:par>
                          <p:cTn id="20" fill="hold">
                            <p:stCondLst>
                              <p:cond delay="6000"/>
                            </p:stCondLst>
                            <p:childTnLst>
                              <p:par>
                                <p:cTn id="21" presetID="26" presetClass="emph" presetSubtype="0" fill="hold" grpId="4" nodeType="afterEffect">
                                  <p:stCondLst>
                                    <p:cond delay="750"/>
                                  </p:stCondLst>
                                  <p:childTnLst>
                                    <p:animEffect transition="out" filter="fade">
                                      <p:cBhvr>
                                        <p:cTn id="22" dur="1000" tmFilter="0, 0; .2, .5; .8, .5; 1, 0"/>
                                        <p:tgtEl>
                                          <p:spTgt spid="4"/>
                                        </p:tgtEl>
                                      </p:cBhvr>
                                    </p:animEffect>
                                    <p:animScale>
                                      <p:cBhvr>
                                        <p:cTn id="23" dur="500" autoRev="1" fill="hold"/>
                                        <p:tgtEl>
                                          <p:spTgt spid="4"/>
                                        </p:tgtEl>
                                      </p:cBhvr>
                                      <p:by x="105000" y="105000"/>
                                    </p:animScale>
                                  </p:childTnLst>
                                </p:cTn>
                              </p:par>
                            </p:childTnLst>
                          </p:cTn>
                        </p:par>
                        <p:par>
                          <p:cTn id="24" fill="hold">
                            <p:stCondLst>
                              <p:cond delay="7750"/>
                            </p:stCondLst>
                            <p:childTnLst>
                              <p:par>
                                <p:cTn id="25" presetID="26" presetClass="emph" presetSubtype="0" fill="hold" grpId="5" nodeType="afterEffect">
                                  <p:stCondLst>
                                    <p:cond delay="750"/>
                                  </p:stCondLst>
                                  <p:childTnLst>
                                    <p:animEffect transition="out" filter="fade">
                                      <p:cBhvr>
                                        <p:cTn id="26" dur="1000" tmFilter="0, 0; .2, .5; .8, .5; 1, 0"/>
                                        <p:tgtEl>
                                          <p:spTgt spid="4"/>
                                        </p:tgtEl>
                                      </p:cBhvr>
                                    </p:animEffect>
                                    <p:animScale>
                                      <p:cBhvr>
                                        <p:cTn id="27" dur="500" autoRev="1" fill="hold"/>
                                        <p:tgtEl>
                                          <p:spTgt spid="4"/>
                                        </p:tgtEl>
                                      </p:cBhvr>
                                      <p:by x="105000" y="105000"/>
                                    </p:animScale>
                                  </p:childTnLst>
                                </p:cTn>
                              </p:par>
                            </p:childTnLst>
                          </p:cTn>
                        </p:par>
                        <p:par>
                          <p:cTn id="28" fill="hold">
                            <p:stCondLst>
                              <p:cond delay="9500"/>
                            </p:stCondLst>
                            <p:childTnLst>
                              <p:par>
                                <p:cTn id="29" presetID="26" presetClass="emph" presetSubtype="0" fill="hold" grpId="6" nodeType="afterEffect">
                                  <p:stCondLst>
                                    <p:cond delay="750"/>
                                  </p:stCondLst>
                                  <p:childTnLst>
                                    <p:animEffect transition="out" filter="fade">
                                      <p:cBhvr>
                                        <p:cTn id="30" dur="1000" tmFilter="0, 0; .2, .5; .8, .5; 1, 0"/>
                                        <p:tgtEl>
                                          <p:spTgt spid="4"/>
                                        </p:tgtEl>
                                      </p:cBhvr>
                                    </p:animEffect>
                                    <p:animScale>
                                      <p:cBhvr>
                                        <p:cTn id="31" dur="500" autoRev="1" fill="hold"/>
                                        <p:tgtEl>
                                          <p:spTgt spid="4"/>
                                        </p:tgtEl>
                                      </p:cBhvr>
                                      <p:by x="105000" y="105000"/>
                                    </p:animScale>
                                  </p:childTnLst>
                                </p:cTn>
                              </p:par>
                            </p:childTnLst>
                          </p:cTn>
                        </p:par>
                        <p:par>
                          <p:cTn id="32" fill="hold">
                            <p:stCondLst>
                              <p:cond delay="11250"/>
                            </p:stCondLst>
                            <p:childTnLst>
                              <p:par>
                                <p:cTn id="33" presetID="26" presetClass="emph" presetSubtype="0" fill="hold" grpId="7" nodeType="afterEffect">
                                  <p:stCondLst>
                                    <p:cond delay="1000"/>
                                  </p:stCondLst>
                                  <p:childTnLst>
                                    <p:animEffect transition="out" filter="fade">
                                      <p:cBhvr>
                                        <p:cTn id="34" dur="1000" tmFilter="0, 0; .2, .5; .8, .5; 1, 0"/>
                                        <p:tgtEl>
                                          <p:spTgt spid="4"/>
                                        </p:tgtEl>
                                      </p:cBhvr>
                                    </p:animEffect>
                                    <p:animScale>
                                      <p:cBhvr>
                                        <p:cTn id="35" dur="500" autoRev="1" fill="hold"/>
                                        <p:tgtEl>
                                          <p:spTgt spid="4"/>
                                        </p:tgtEl>
                                      </p:cBhvr>
                                      <p:by x="105000" y="105000"/>
                                    </p:animScale>
                                  </p:childTnLst>
                                </p:cTn>
                              </p:par>
                            </p:childTnLst>
                          </p:cTn>
                        </p:par>
                        <p:par>
                          <p:cTn id="36" fill="hold">
                            <p:stCondLst>
                              <p:cond delay="13250"/>
                            </p:stCondLst>
                            <p:childTnLst>
                              <p:par>
                                <p:cTn id="37" presetID="26" presetClass="emph" presetSubtype="0" fill="hold" grpId="8" nodeType="afterEffect">
                                  <p:stCondLst>
                                    <p:cond delay="1000"/>
                                  </p:stCondLst>
                                  <p:childTnLst>
                                    <p:animEffect transition="out" filter="fade">
                                      <p:cBhvr>
                                        <p:cTn id="38" dur="1000" tmFilter="0, 0; .2, .5; .8, .5; 1, 0"/>
                                        <p:tgtEl>
                                          <p:spTgt spid="4"/>
                                        </p:tgtEl>
                                      </p:cBhvr>
                                    </p:animEffect>
                                    <p:animScale>
                                      <p:cBhvr>
                                        <p:cTn id="39" dur="500" autoRev="1" fill="hold"/>
                                        <p:tgtEl>
                                          <p:spTgt spid="4"/>
                                        </p:tgtEl>
                                      </p:cBhvr>
                                      <p:by x="105000" y="105000"/>
                                    </p:animScale>
                                  </p:childTnLst>
                                </p:cTn>
                              </p:par>
                            </p:childTnLst>
                          </p:cTn>
                        </p:par>
                        <p:par>
                          <p:cTn id="40" fill="hold">
                            <p:stCondLst>
                              <p:cond delay="15250"/>
                            </p:stCondLst>
                            <p:childTnLst>
                              <p:par>
                                <p:cTn id="41" presetID="26" presetClass="emph" presetSubtype="0" fill="hold" grpId="9" nodeType="afterEffect">
                                  <p:stCondLst>
                                    <p:cond delay="0"/>
                                  </p:stCondLst>
                                  <p:childTnLst>
                                    <p:animEffect transition="out" filter="fade">
                                      <p:cBhvr>
                                        <p:cTn id="42" dur="1000" tmFilter="0, 0; .2, .5; .8, .5; 1, 0"/>
                                        <p:tgtEl>
                                          <p:spTgt spid="4"/>
                                        </p:tgtEl>
                                      </p:cBhvr>
                                    </p:animEffect>
                                    <p:animScale>
                                      <p:cBhvr>
                                        <p:cTn id="43" dur="50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P spid="4" grpId="4"/>
      <p:bldP spid="4" grpId="5"/>
      <p:bldP spid="4" grpId="6"/>
      <p:bldP spid="4" grpId="7"/>
      <p:bldP spid="4" grpId="8"/>
      <p:bldP spid="4" grpId="9"/>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C05C1F-835A-7DD4-6735-64234FFDAD1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71CF50-1B58-4B30-7DB0-B73532004ABB}"/>
              </a:ext>
            </a:extLst>
          </p:cNvPr>
          <p:cNvSpPr>
            <a:spLocks noGrp="1"/>
          </p:cNvSpPr>
          <p:nvPr>
            <p:ph sz="quarter" idx="13"/>
          </p:nvPr>
        </p:nvSpPr>
        <p:spPr>
          <a:xfrm>
            <a:off x="0" y="1600200"/>
            <a:ext cx="12192000" cy="5220730"/>
          </a:xfrm>
        </p:spPr>
        <p:txBody>
          <a:bodyPr>
            <a:noAutofit/>
          </a:bodyPr>
          <a:lstStyle/>
          <a:p>
            <a:pPr marL="45720" indent="0">
              <a:lnSpc>
                <a:spcPct val="80000"/>
              </a:lnSpc>
              <a:buClr>
                <a:srgbClr val="C00000"/>
              </a:buClr>
              <a:buNone/>
            </a:pPr>
            <a:r>
              <a:rPr lang="en-US" sz="8000" b="1" i="1" dirty="0">
                <a:effectLst>
                  <a:outerShdw blurRad="38100" dist="38100" dir="2700000" algn="tl">
                    <a:srgbClr val="000000">
                      <a:alpha val="43137"/>
                    </a:srgbClr>
                  </a:outerShdw>
                </a:effectLst>
              </a:rPr>
              <a:t>Acknowledging God as the source of daily sustenance and expressing thanks.</a:t>
            </a:r>
          </a:p>
        </p:txBody>
      </p:sp>
      <p:sp>
        <p:nvSpPr>
          <p:cNvPr id="4" name="Title 3">
            <a:extLst>
              <a:ext uri="{FF2B5EF4-FFF2-40B4-BE49-F238E27FC236}">
                <a16:creationId xmlns:a16="http://schemas.microsoft.com/office/drawing/2014/main" id="{27F08B73-8667-57F7-BFC4-F9D4D41874AA}"/>
              </a:ext>
            </a:extLst>
          </p:cNvPr>
          <p:cNvSpPr>
            <a:spLocks noGrp="1"/>
          </p:cNvSpPr>
          <p:nvPr>
            <p:ph type="title"/>
          </p:nvPr>
        </p:nvSpPr>
        <p:spPr>
          <a:xfrm>
            <a:off x="0" y="0"/>
            <a:ext cx="12192000" cy="1371600"/>
          </a:xfrm>
        </p:spPr>
        <p:txBody>
          <a:bodyPr/>
          <a:lstStyle/>
          <a:p>
            <a:pPr marL="0" indent="0" algn="l">
              <a:buNone/>
            </a:pPr>
            <a:r>
              <a:rPr lang="en-US" sz="8800" i="1" dirty="0">
                <a:solidFill>
                  <a:srgbClr val="A50021"/>
                </a:solidFill>
                <a:effectLst>
                  <a:outerShdw blurRad="38100" dist="38100" dir="2700000" algn="tl">
                    <a:srgbClr val="000000">
                      <a:alpha val="43137"/>
                    </a:srgbClr>
                  </a:outerShdw>
                </a:effectLst>
              </a:rPr>
              <a:t>2) Gratitude:</a:t>
            </a:r>
            <a:endParaRPr lang="en-US" sz="13800" i="1" dirty="0">
              <a:solidFill>
                <a:srgbClr val="A5002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6035464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500"/>
                                  </p:stCondLst>
                                  <p:childTnLst>
                                    <p:animEffect transition="out" filter="fade">
                                      <p:cBhvr>
                                        <p:cTn id="6" dur="1000" tmFilter="0, 0; .2, .5; .8, .5; 1, 0"/>
                                        <p:tgtEl>
                                          <p:spTgt spid="4"/>
                                        </p:tgtEl>
                                      </p:cBhvr>
                                    </p:animEffect>
                                    <p:animScale>
                                      <p:cBhvr>
                                        <p:cTn id="7" dur="500" autoRev="1" fill="hold"/>
                                        <p:tgtEl>
                                          <p:spTgt spid="4"/>
                                        </p:tgtEl>
                                      </p:cBhvr>
                                      <p:by x="105000" y="105000"/>
                                    </p:animScale>
                                  </p:childTnLst>
                                </p:cTn>
                              </p:par>
                            </p:childTnLst>
                          </p:cTn>
                        </p:par>
                        <p:par>
                          <p:cTn id="8" fill="hold">
                            <p:stCondLst>
                              <p:cond delay="1500"/>
                            </p:stCondLst>
                            <p:childTnLst>
                              <p:par>
                                <p:cTn id="9" presetID="26" presetClass="emph" presetSubtype="0" fill="hold" grpId="1" nodeType="afterEffect">
                                  <p:stCondLst>
                                    <p:cond delay="500"/>
                                  </p:stCondLst>
                                  <p:childTnLst>
                                    <p:animEffect transition="out" filter="fade">
                                      <p:cBhvr>
                                        <p:cTn id="10" dur="1000" tmFilter="0, 0; .2, .5; .8, .5; 1, 0"/>
                                        <p:tgtEl>
                                          <p:spTgt spid="4"/>
                                        </p:tgtEl>
                                      </p:cBhvr>
                                    </p:animEffect>
                                    <p:animScale>
                                      <p:cBhvr>
                                        <p:cTn id="11" dur="500" autoRev="1" fill="hold"/>
                                        <p:tgtEl>
                                          <p:spTgt spid="4"/>
                                        </p:tgtEl>
                                      </p:cBhvr>
                                      <p:by x="105000" y="105000"/>
                                    </p:animScale>
                                  </p:childTnLst>
                                </p:cTn>
                              </p:par>
                            </p:childTnLst>
                          </p:cTn>
                        </p:par>
                        <p:par>
                          <p:cTn id="12" fill="hold">
                            <p:stCondLst>
                              <p:cond delay="3000"/>
                            </p:stCondLst>
                            <p:childTnLst>
                              <p:par>
                                <p:cTn id="13" presetID="26" presetClass="emph" presetSubtype="0" fill="hold" grpId="2" nodeType="afterEffect">
                                  <p:stCondLst>
                                    <p:cond delay="500"/>
                                  </p:stCondLst>
                                  <p:childTnLst>
                                    <p:animEffect transition="out" filter="fade">
                                      <p:cBhvr>
                                        <p:cTn id="14" dur="1000" tmFilter="0, 0; .2, .5; .8, .5; 1, 0"/>
                                        <p:tgtEl>
                                          <p:spTgt spid="4"/>
                                        </p:tgtEl>
                                      </p:cBhvr>
                                    </p:animEffect>
                                    <p:animScale>
                                      <p:cBhvr>
                                        <p:cTn id="15" dur="500" autoRev="1" fill="hold"/>
                                        <p:tgtEl>
                                          <p:spTgt spid="4"/>
                                        </p:tgtEl>
                                      </p:cBhvr>
                                      <p:by x="105000" y="105000"/>
                                    </p:animScale>
                                  </p:childTnLst>
                                </p:cTn>
                              </p:par>
                            </p:childTnLst>
                          </p:cTn>
                        </p:par>
                        <p:par>
                          <p:cTn id="16" fill="hold">
                            <p:stCondLst>
                              <p:cond delay="4500"/>
                            </p:stCondLst>
                            <p:childTnLst>
                              <p:par>
                                <p:cTn id="17" presetID="26" presetClass="emph" presetSubtype="0" fill="hold" grpId="3" nodeType="afterEffect">
                                  <p:stCondLst>
                                    <p:cond delay="500"/>
                                  </p:stCondLst>
                                  <p:childTnLst>
                                    <p:animEffect transition="out" filter="fade">
                                      <p:cBhvr>
                                        <p:cTn id="18" dur="1000" tmFilter="0, 0; .2, .5; .8, .5; 1, 0"/>
                                        <p:tgtEl>
                                          <p:spTgt spid="4"/>
                                        </p:tgtEl>
                                      </p:cBhvr>
                                    </p:animEffect>
                                    <p:animScale>
                                      <p:cBhvr>
                                        <p:cTn id="19" dur="500" autoRev="1" fill="hold"/>
                                        <p:tgtEl>
                                          <p:spTgt spid="4"/>
                                        </p:tgtEl>
                                      </p:cBhvr>
                                      <p:by x="105000" y="105000"/>
                                    </p:animScale>
                                  </p:childTnLst>
                                </p:cTn>
                              </p:par>
                            </p:childTnLst>
                          </p:cTn>
                        </p:par>
                        <p:par>
                          <p:cTn id="20" fill="hold">
                            <p:stCondLst>
                              <p:cond delay="6000"/>
                            </p:stCondLst>
                            <p:childTnLst>
                              <p:par>
                                <p:cTn id="21" presetID="26" presetClass="emph" presetSubtype="0" fill="hold" grpId="4" nodeType="afterEffect">
                                  <p:stCondLst>
                                    <p:cond delay="750"/>
                                  </p:stCondLst>
                                  <p:childTnLst>
                                    <p:animEffect transition="out" filter="fade">
                                      <p:cBhvr>
                                        <p:cTn id="22" dur="1000" tmFilter="0, 0; .2, .5; .8, .5; 1, 0"/>
                                        <p:tgtEl>
                                          <p:spTgt spid="4"/>
                                        </p:tgtEl>
                                      </p:cBhvr>
                                    </p:animEffect>
                                    <p:animScale>
                                      <p:cBhvr>
                                        <p:cTn id="23" dur="500" autoRev="1" fill="hold"/>
                                        <p:tgtEl>
                                          <p:spTgt spid="4"/>
                                        </p:tgtEl>
                                      </p:cBhvr>
                                      <p:by x="105000" y="105000"/>
                                    </p:animScale>
                                  </p:childTnLst>
                                </p:cTn>
                              </p:par>
                            </p:childTnLst>
                          </p:cTn>
                        </p:par>
                        <p:par>
                          <p:cTn id="24" fill="hold">
                            <p:stCondLst>
                              <p:cond delay="7750"/>
                            </p:stCondLst>
                            <p:childTnLst>
                              <p:par>
                                <p:cTn id="25" presetID="26" presetClass="emph" presetSubtype="0" fill="hold" grpId="5" nodeType="afterEffect">
                                  <p:stCondLst>
                                    <p:cond delay="750"/>
                                  </p:stCondLst>
                                  <p:childTnLst>
                                    <p:animEffect transition="out" filter="fade">
                                      <p:cBhvr>
                                        <p:cTn id="26" dur="1000" tmFilter="0, 0; .2, .5; .8, .5; 1, 0"/>
                                        <p:tgtEl>
                                          <p:spTgt spid="4"/>
                                        </p:tgtEl>
                                      </p:cBhvr>
                                    </p:animEffect>
                                    <p:animScale>
                                      <p:cBhvr>
                                        <p:cTn id="27" dur="500" autoRev="1" fill="hold"/>
                                        <p:tgtEl>
                                          <p:spTgt spid="4"/>
                                        </p:tgtEl>
                                      </p:cBhvr>
                                      <p:by x="105000" y="105000"/>
                                    </p:animScale>
                                  </p:childTnLst>
                                </p:cTn>
                              </p:par>
                            </p:childTnLst>
                          </p:cTn>
                        </p:par>
                        <p:par>
                          <p:cTn id="28" fill="hold">
                            <p:stCondLst>
                              <p:cond delay="9500"/>
                            </p:stCondLst>
                            <p:childTnLst>
                              <p:par>
                                <p:cTn id="29" presetID="26" presetClass="emph" presetSubtype="0" fill="hold" grpId="6" nodeType="afterEffect">
                                  <p:stCondLst>
                                    <p:cond delay="750"/>
                                  </p:stCondLst>
                                  <p:childTnLst>
                                    <p:animEffect transition="out" filter="fade">
                                      <p:cBhvr>
                                        <p:cTn id="30" dur="1000" tmFilter="0, 0; .2, .5; .8, .5; 1, 0"/>
                                        <p:tgtEl>
                                          <p:spTgt spid="4"/>
                                        </p:tgtEl>
                                      </p:cBhvr>
                                    </p:animEffect>
                                    <p:animScale>
                                      <p:cBhvr>
                                        <p:cTn id="31" dur="500" autoRev="1" fill="hold"/>
                                        <p:tgtEl>
                                          <p:spTgt spid="4"/>
                                        </p:tgtEl>
                                      </p:cBhvr>
                                      <p:by x="105000" y="105000"/>
                                    </p:animScale>
                                  </p:childTnLst>
                                </p:cTn>
                              </p:par>
                            </p:childTnLst>
                          </p:cTn>
                        </p:par>
                        <p:par>
                          <p:cTn id="32" fill="hold">
                            <p:stCondLst>
                              <p:cond delay="11250"/>
                            </p:stCondLst>
                            <p:childTnLst>
                              <p:par>
                                <p:cTn id="33" presetID="26" presetClass="emph" presetSubtype="0" fill="hold" grpId="7" nodeType="afterEffect">
                                  <p:stCondLst>
                                    <p:cond delay="1000"/>
                                  </p:stCondLst>
                                  <p:childTnLst>
                                    <p:animEffect transition="out" filter="fade">
                                      <p:cBhvr>
                                        <p:cTn id="34" dur="1000" tmFilter="0, 0; .2, .5; .8, .5; 1, 0"/>
                                        <p:tgtEl>
                                          <p:spTgt spid="4"/>
                                        </p:tgtEl>
                                      </p:cBhvr>
                                    </p:animEffect>
                                    <p:animScale>
                                      <p:cBhvr>
                                        <p:cTn id="35" dur="500" autoRev="1" fill="hold"/>
                                        <p:tgtEl>
                                          <p:spTgt spid="4"/>
                                        </p:tgtEl>
                                      </p:cBhvr>
                                      <p:by x="105000" y="105000"/>
                                    </p:animScale>
                                  </p:childTnLst>
                                </p:cTn>
                              </p:par>
                            </p:childTnLst>
                          </p:cTn>
                        </p:par>
                        <p:par>
                          <p:cTn id="36" fill="hold">
                            <p:stCondLst>
                              <p:cond delay="13250"/>
                            </p:stCondLst>
                            <p:childTnLst>
                              <p:par>
                                <p:cTn id="37" presetID="26" presetClass="emph" presetSubtype="0" fill="hold" grpId="8" nodeType="afterEffect">
                                  <p:stCondLst>
                                    <p:cond delay="1000"/>
                                  </p:stCondLst>
                                  <p:childTnLst>
                                    <p:animEffect transition="out" filter="fade">
                                      <p:cBhvr>
                                        <p:cTn id="38" dur="1000" tmFilter="0, 0; .2, .5; .8, .5; 1, 0"/>
                                        <p:tgtEl>
                                          <p:spTgt spid="4"/>
                                        </p:tgtEl>
                                      </p:cBhvr>
                                    </p:animEffect>
                                    <p:animScale>
                                      <p:cBhvr>
                                        <p:cTn id="39" dur="500" autoRev="1" fill="hold"/>
                                        <p:tgtEl>
                                          <p:spTgt spid="4"/>
                                        </p:tgtEl>
                                      </p:cBhvr>
                                      <p:by x="105000" y="105000"/>
                                    </p:animScale>
                                  </p:childTnLst>
                                </p:cTn>
                              </p:par>
                            </p:childTnLst>
                          </p:cTn>
                        </p:par>
                        <p:par>
                          <p:cTn id="40" fill="hold">
                            <p:stCondLst>
                              <p:cond delay="15250"/>
                            </p:stCondLst>
                            <p:childTnLst>
                              <p:par>
                                <p:cTn id="41" presetID="26" presetClass="emph" presetSubtype="0" fill="hold" grpId="9" nodeType="afterEffect">
                                  <p:stCondLst>
                                    <p:cond delay="0"/>
                                  </p:stCondLst>
                                  <p:childTnLst>
                                    <p:animEffect transition="out" filter="fade">
                                      <p:cBhvr>
                                        <p:cTn id="42" dur="1000" tmFilter="0, 0; .2, .5; .8, .5; 1, 0"/>
                                        <p:tgtEl>
                                          <p:spTgt spid="4"/>
                                        </p:tgtEl>
                                      </p:cBhvr>
                                    </p:animEffect>
                                    <p:animScale>
                                      <p:cBhvr>
                                        <p:cTn id="43" dur="50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P spid="4" grpId="4"/>
      <p:bldP spid="4" grpId="5"/>
      <p:bldP spid="4" grpId="6"/>
      <p:bldP spid="4" grpId="7"/>
      <p:bldP spid="4" grpId="8"/>
      <p:bldP spid="4" grpId="9"/>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C377C2-A181-F6B8-C866-A4154AAA8B2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31A67C-BD10-B5E0-A5D0-8E18071F7DE4}"/>
              </a:ext>
            </a:extLst>
          </p:cNvPr>
          <p:cNvSpPr>
            <a:spLocks noGrp="1"/>
          </p:cNvSpPr>
          <p:nvPr>
            <p:ph sz="quarter" idx="13"/>
          </p:nvPr>
        </p:nvSpPr>
        <p:spPr>
          <a:xfrm>
            <a:off x="0" y="1600200"/>
            <a:ext cx="12192000" cy="5220730"/>
          </a:xfrm>
        </p:spPr>
        <p:txBody>
          <a:bodyPr>
            <a:noAutofit/>
          </a:bodyPr>
          <a:lstStyle/>
          <a:p>
            <a:pPr marL="45720" indent="0">
              <a:lnSpc>
                <a:spcPct val="80000"/>
              </a:lnSpc>
              <a:buClr>
                <a:srgbClr val="C00000"/>
              </a:buClr>
              <a:buNone/>
            </a:pPr>
            <a:r>
              <a:rPr lang="en-US" sz="8000" b="1" i="1" dirty="0">
                <a:effectLst>
                  <a:outerShdw blurRad="38100" dist="38100" dir="2700000" algn="tl">
                    <a:srgbClr val="000000">
                      <a:alpha val="43137"/>
                    </a:srgbClr>
                  </a:outerShdw>
                </a:effectLst>
              </a:rPr>
              <a:t>Extending this principle to all actions (work, speech, behavior) to ensure they align with His will.</a:t>
            </a:r>
          </a:p>
        </p:txBody>
      </p:sp>
      <p:sp>
        <p:nvSpPr>
          <p:cNvPr id="4" name="Title 3">
            <a:extLst>
              <a:ext uri="{FF2B5EF4-FFF2-40B4-BE49-F238E27FC236}">
                <a16:creationId xmlns:a16="http://schemas.microsoft.com/office/drawing/2014/main" id="{C16E8266-56F4-AE73-DCC6-B0FBC313A6CA}"/>
              </a:ext>
            </a:extLst>
          </p:cNvPr>
          <p:cNvSpPr>
            <a:spLocks noGrp="1"/>
          </p:cNvSpPr>
          <p:nvPr>
            <p:ph type="title"/>
          </p:nvPr>
        </p:nvSpPr>
        <p:spPr>
          <a:xfrm>
            <a:off x="0" y="0"/>
            <a:ext cx="12192000" cy="1600200"/>
          </a:xfrm>
        </p:spPr>
        <p:txBody>
          <a:bodyPr/>
          <a:lstStyle/>
          <a:p>
            <a:pPr marL="0" indent="0" algn="l">
              <a:buNone/>
            </a:pPr>
            <a:r>
              <a:rPr lang="en-US" sz="8800" i="1" dirty="0">
                <a:solidFill>
                  <a:srgbClr val="A50021"/>
                </a:solidFill>
                <a:effectLst>
                  <a:outerShdw blurRad="38100" dist="38100" dir="2700000" algn="tl">
                    <a:srgbClr val="000000">
                      <a:alpha val="43137"/>
                    </a:srgbClr>
                  </a:outerShdw>
                </a:effectLst>
              </a:rPr>
              <a:t>3) Lifestyle:</a:t>
            </a:r>
            <a:endParaRPr lang="en-US" sz="13800" i="1" dirty="0">
              <a:solidFill>
                <a:srgbClr val="A5002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2569297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500"/>
                                  </p:stCondLst>
                                  <p:childTnLst>
                                    <p:animEffect transition="out" filter="fade">
                                      <p:cBhvr>
                                        <p:cTn id="6" dur="1000" tmFilter="0, 0; .2, .5; .8, .5; 1, 0"/>
                                        <p:tgtEl>
                                          <p:spTgt spid="4"/>
                                        </p:tgtEl>
                                      </p:cBhvr>
                                    </p:animEffect>
                                    <p:animScale>
                                      <p:cBhvr>
                                        <p:cTn id="7" dur="500" autoRev="1" fill="hold"/>
                                        <p:tgtEl>
                                          <p:spTgt spid="4"/>
                                        </p:tgtEl>
                                      </p:cBhvr>
                                      <p:by x="105000" y="105000"/>
                                    </p:animScale>
                                  </p:childTnLst>
                                </p:cTn>
                              </p:par>
                            </p:childTnLst>
                          </p:cTn>
                        </p:par>
                        <p:par>
                          <p:cTn id="8" fill="hold">
                            <p:stCondLst>
                              <p:cond delay="1500"/>
                            </p:stCondLst>
                            <p:childTnLst>
                              <p:par>
                                <p:cTn id="9" presetID="26" presetClass="emph" presetSubtype="0" fill="hold" grpId="1" nodeType="afterEffect">
                                  <p:stCondLst>
                                    <p:cond delay="500"/>
                                  </p:stCondLst>
                                  <p:childTnLst>
                                    <p:animEffect transition="out" filter="fade">
                                      <p:cBhvr>
                                        <p:cTn id="10" dur="1000" tmFilter="0, 0; .2, .5; .8, .5; 1, 0"/>
                                        <p:tgtEl>
                                          <p:spTgt spid="4"/>
                                        </p:tgtEl>
                                      </p:cBhvr>
                                    </p:animEffect>
                                    <p:animScale>
                                      <p:cBhvr>
                                        <p:cTn id="11" dur="500" autoRev="1" fill="hold"/>
                                        <p:tgtEl>
                                          <p:spTgt spid="4"/>
                                        </p:tgtEl>
                                      </p:cBhvr>
                                      <p:by x="105000" y="105000"/>
                                    </p:animScale>
                                  </p:childTnLst>
                                </p:cTn>
                              </p:par>
                            </p:childTnLst>
                          </p:cTn>
                        </p:par>
                        <p:par>
                          <p:cTn id="12" fill="hold">
                            <p:stCondLst>
                              <p:cond delay="3000"/>
                            </p:stCondLst>
                            <p:childTnLst>
                              <p:par>
                                <p:cTn id="13" presetID="26" presetClass="emph" presetSubtype="0" fill="hold" grpId="2" nodeType="afterEffect">
                                  <p:stCondLst>
                                    <p:cond delay="500"/>
                                  </p:stCondLst>
                                  <p:childTnLst>
                                    <p:animEffect transition="out" filter="fade">
                                      <p:cBhvr>
                                        <p:cTn id="14" dur="1000" tmFilter="0, 0; .2, .5; .8, .5; 1, 0"/>
                                        <p:tgtEl>
                                          <p:spTgt spid="4"/>
                                        </p:tgtEl>
                                      </p:cBhvr>
                                    </p:animEffect>
                                    <p:animScale>
                                      <p:cBhvr>
                                        <p:cTn id="15" dur="500" autoRev="1" fill="hold"/>
                                        <p:tgtEl>
                                          <p:spTgt spid="4"/>
                                        </p:tgtEl>
                                      </p:cBhvr>
                                      <p:by x="105000" y="105000"/>
                                    </p:animScale>
                                  </p:childTnLst>
                                </p:cTn>
                              </p:par>
                            </p:childTnLst>
                          </p:cTn>
                        </p:par>
                        <p:par>
                          <p:cTn id="16" fill="hold">
                            <p:stCondLst>
                              <p:cond delay="4500"/>
                            </p:stCondLst>
                            <p:childTnLst>
                              <p:par>
                                <p:cTn id="17" presetID="26" presetClass="emph" presetSubtype="0" fill="hold" grpId="3" nodeType="afterEffect">
                                  <p:stCondLst>
                                    <p:cond delay="500"/>
                                  </p:stCondLst>
                                  <p:childTnLst>
                                    <p:animEffect transition="out" filter="fade">
                                      <p:cBhvr>
                                        <p:cTn id="18" dur="1000" tmFilter="0, 0; .2, .5; .8, .5; 1, 0"/>
                                        <p:tgtEl>
                                          <p:spTgt spid="4"/>
                                        </p:tgtEl>
                                      </p:cBhvr>
                                    </p:animEffect>
                                    <p:animScale>
                                      <p:cBhvr>
                                        <p:cTn id="19" dur="500" autoRev="1" fill="hold"/>
                                        <p:tgtEl>
                                          <p:spTgt spid="4"/>
                                        </p:tgtEl>
                                      </p:cBhvr>
                                      <p:by x="105000" y="105000"/>
                                    </p:animScale>
                                  </p:childTnLst>
                                </p:cTn>
                              </p:par>
                            </p:childTnLst>
                          </p:cTn>
                        </p:par>
                        <p:par>
                          <p:cTn id="20" fill="hold">
                            <p:stCondLst>
                              <p:cond delay="6000"/>
                            </p:stCondLst>
                            <p:childTnLst>
                              <p:par>
                                <p:cTn id="21" presetID="26" presetClass="emph" presetSubtype="0" fill="hold" grpId="4" nodeType="afterEffect">
                                  <p:stCondLst>
                                    <p:cond delay="750"/>
                                  </p:stCondLst>
                                  <p:childTnLst>
                                    <p:animEffect transition="out" filter="fade">
                                      <p:cBhvr>
                                        <p:cTn id="22" dur="1000" tmFilter="0, 0; .2, .5; .8, .5; 1, 0"/>
                                        <p:tgtEl>
                                          <p:spTgt spid="4"/>
                                        </p:tgtEl>
                                      </p:cBhvr>
                                    </p:animEffect>
                                    <p:animScale>
                                      <p:cBhvr>
                                        <p:cTn id="23" dur="500" autoRev="1" fill="hold"/>
                                        <p:tgtEl>
                                          <p:spTgt spid="4"/>
                                        </p:tgtEl>
                                      </p:cBhvr>
                                      <p:by x="105000" y="105000"/>
                                    </p:animScale>
                                  </p:childTnLst>
                                </p:cTn>
                              </p:par>
                            </p:childTnLst>
                          </p:cTn>
                        </p:par>
                        <p:par>
                          <p:cTn id="24" fill="hold">
                            <p:stCondLst>
                              <p:cond delay="7750"/>
                            </p:stCondLst>
                            <p:childTnLst>
                              <p:par>
                                <p:cTn id="25" presetID="26" presetClass="emph" presetSubtype="0" fill="hold" grpId="5" nodeType="afterEffect">
                                  <p:stCondLst>
                                    <p:cond delay="750"/>
                                  </p:stCondLst>
                                  <p:childTnLst>
                                    <p:animEffect transition="out" filter="fade">
                                      <p:cBhvr>
                                        <p:cTn id="26" dur="1000" tmFilter="0, 0; .2, .5; .8, .5; 1, 0"/>
                                        <p:tgtEl>
                                          <p:spTgt spid="4"/>
                                        </p:tgtEl>
                                      </p:cBhvr>
                                    </p:animEffect>
                                    <p:animScale>
                                      <p:cBhvr>
                                        <p:cTn id="27" dur="500" autoRev="1" fill="hold"/>
                                        <p:tgtEl>
                                          <p:spTgt spid="4"/>
                                        </p:tgtEl>
                                      </p:cBhvr>
                                      <p:by x="105000" y="105000"/>
                                    </p:animScale>
                                  </p:childTnLst>
                                </p:cTn>
                              </p:par>
                            </p:childTnLst>
                          </p:cTn>
                        </p:par>
                        <p:par>
                          <p:cTn id="28" fill="hold">
                            <p:stCondLst>
                              <p:cond delay="9500"/>
                            </p:stCondLst>
                            <p:childTnLst>
                              <p:par>
                                <p:cTn id="29" presetID="26" presetClass="emph" presetSubtype="0" fill="hold" grpId="6" nodeType="afterEffect">
                                  <p:stCondLst>
                                    <p:cond delay="750"/>
                                  </p:stCondLst>
                                  <p:childTnLst>
                                    <p:animEffect transition="out" filter="fade">
                                      <p:cBhvr>
                                        <p:cTn id="30" dur="1000" tmFilter="0, 0; .2, .5; .8, .5; 1, 0"/>
                                        <p:tgtEl>
                                          <p:spTgt spid="4"/>
                                        </p:tgtEl>
                                      </p:cBhvr>
                                    </p:animEffect>
                                    <p:animScale>
                                      <p:cBhvr>
                                        <p:cTn id="31" dur="500" autoRev="1" fill="hold"/>
                                        <p:tgtEl>
                                          <p:spTgt spid="4"/>
                                        </p:tgtEl>
                                      </p:cBhvr>
                                      <p:by x="105000" y="105000"/>
                                    </p:animScale>
                                  </p:childTnLst>
                                </p:cTn>
                              </p:par>
                            </p:childTnLst>
                          </p:cTn>
                        </p:par>
                        <p:par>
                          <p:cTn id="32" fill="hold">
                            <p:stCondLst>
                              <p:cond delay="11250"/>
                            </p:stCondLst>
                            <p:childTnLst>
                              <p:par>
                                <p:cTn id="33" presetID="26" presetClass="emph" presetSubtype="0" fill="hold" grpId="7" nodeType="afterEffect">
                                  <p:stCondLst>
                                    <p:cond delay="1000"/>
                                  </p:stCondLst>
                                  <p:childTnLst>
                                    <p:animEffect transition="out" filter="fade">
                                      <p:cBhvr>
                                        <p:cTn id="34" dur="1000" tmFilter="0, 0; .2, .5; .8, .5; 1, 0"/>
                                        <p:tgtEl>
                                          <p:spTgt spid="4"/>
                                        </p:tgtEl>
                                      </p:cBhvr>
                                    </p:animEffect>
                                    <p:animScale>
                                      <p:cBhvr>
                                        <p:cTn id="35" dur="500" autoRev="1" fill="hold"/>
                                        <p:tgtEl>
                                          <p:spTgt spid="4"/>
                                        </p:tgtEl>
                                      </p:cBhvr>
                                      <p:by x="105000" y="105000"/>
                                    </p:animScale>
                                  </p:childTnLst>
                                </p:cTn>
                              </p:par>
                            </p:childTnLst>
                          </p:cTn>
                        </p:par>
                        <p:par>
                          <p:cTn id="36" fill="hold">
                            <p:stCondLst>
                              <p:cond delay="13250"/>
                            </p:stCondLst>
                            <p:childTnLst>
                              <p:par>
                                <p:cTn id="37" presetID="26" presetClass="emph" presetSubtype="0" fill="hold" grpId="8" nodeType="afterEffect">
                                  <p:stCondLst>
                                    <p:cond delay="1000"/>
                                  </p:stCondLst>
                                  <p:childTnLst>
                                    <p:animEffect transition="out" filter="fade">
                                      <p:cBhvr>
                                        <p:cTn id="38" dur="1000" tmFilter="0, 0; .2, .5; .8, .5; 1, 0"/>
                                        <p:tgtEl>
                                          <p:spTgt spid="4"/>
                                        </p:tgtEl>
                                      </p:cBhvr>
                                    </p:animEffect>
                                    <p:animScale>
                                      <p:cBhvr>
                                        <p:cTn id="39" dur="500" autoRev="1" fill="hold"/>
                                        <p:tgtEl>
                                          <p:spTgt spid="4"/>
                                        </p:tgtEl>
                                      </p:cBhvr>
                                      <p:by x="105000" y="105000"/>
                                    </p:animScale>
                                  </p:childTnLst>
                                </p:cTn>
                              </p:par>
                            </p:childTnLst>
                          </p:cTn>
                        </p:par>
                        <p:par>
                          <p:cTn id="40" fill="hold">
                            <p:stCondLst>
                              <p:cond delay="15250"/>
                            </p:stCondLst>
                            <p:childTnLst>
                              <p:par>
                                <p:cTn id="41" presetID="26" presetClass="emph" presetSubtype="0" fill="hold" grpId="9" nodeType="afterEffect">
                                  <p:stCondLst>
                                    <p:cond delay="0"/>
                                  </p:stCondLst>
                                  <p:childTnLst>
                                    <p:animEffect transition="out" filter="fade">
                                      <p:cBhvr>
                                        <p:cTn id="42" dur="1000" tmFilter="0, 0; .2, .5; .8, .5; 1, 0"/>
                                        <p:tgtEl>
                                          <p:spTgt spid="4"/>
                                        </p:tgtEl>
                                      </p:cBhvr>
                                    </p:animEffect>
                                    <p:animScale>
                                      <p:cBhvr>
                                        <p:cTn id="43" dur="50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P spid="4" grpId="4"/>
      <p:bldP spid="4" grpId="5"/>
      <p:bldP spid="4" grpId="6"/>
      <p:bldP spid="4" grpId="7"/>
      <p:bldP spid="4" grpId="8"/>
      <p:bldP spid="4" grpId="9"/>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8FEB2D-6CC5-3008-1E3E-7A1D266482B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A6EA71-B1E0-B8E0-BB59-10F035E59886}"/>
              </a:ext>
            </a:extLst>
          </p:cNvPr>
          <p:cNvSpPr>
            <a:spLocks noGrp="1"/>
          </p:cNvSpPr>
          <p:nvPr>
            <p:ph sz="quarter" idx="13"/>
          </p:nvPr>
        </p:nvSpPr>
        <p:spPr>
          <a:xfrm>
            <a:off x="0" y="1600200"/>
            <a:ext cx="12192000" cy="5220730"/>
          </a:xfrm>
        </p:spPr>
        <p:txBody>
          <a:bodyPr>
            <a:noAutofit/>
          </a:bodyPr>
          <a:lstStyle/>
          <a:p>
            <a:pPr marL="45720" indent="0">
              <a:lnSpc>
                <a:spcPct val="80000"/>
              </a:lnSpc>
              <a:buClr>
                <a:srgbClr val="C00000"/>
              </a:buClr>
              <a:buNone/>
            </a:pPr>
            <a:r>
              <a:rPr lang="en-US" sz="8000" b="1" i="1" dirty="0">
                <a:effectLst>
                  <a:outerShdw blurRad="38100" dist="38100" dir="2700000" algn="tl">
                    <a:srgbClr val="000000">
                      <a:alpha val="43137"/>
                    </a:srgbClr>
                  </a:outerShdw>
                </a:effectLst>
              </a:rPr>
              <a:t>It serves as a test for conduct.</a:t>
            </a:r>
          </a:p>
          <a:p>
            <a:pPr marL="45720" indent="0">
              <a:lnSpc>
                <a:spcPct val="80000"/>
              </a:lnSpc>
              <a:buClr>
                <a:srgbClr val="C00000"/>
              </a:buClr>
              <a:buNone/>
            </a:pPr>
            <a:r>
              <a:rPr lang="en-US" sz="8000" b="1" i="1" dirty="0">
                <a:effectLst>
                  <a:outerShdw blurRad="38100" dist="38100" dir="2700000" algn="tl">
                    <a:srgbClr val="000000">
                      <a:alpha val="43137"/>
                    </a:srgbClr>
                  </a:outerShdw>
                </a:effectLst>
              </a:rPr>
              <a:t>If an act cannot be done for His glory, it should be avoided.</a:t>
            </a:r>
          </a:p>
        </p:txBody>
      </p:sp>
      <p:sp>
        <p:nvSpPr>
          <p:cNvPr id="4" name="Title 3">
            <a:extLst>
              <a:ext uri="{FF2B5EF4-FFF2-40B4-BE49-F238E27FC236}">
                <a16:creationId xmlns:a16="http://schemas.microsoft.com/office/drawing/2014/main" id="{86900AD8-2E0B-4D3F-136C-576047A80FC6}"/>
              </a:ext>
            </a:extLst>
          </p:cNvPr>
          <p:cNvSpPr>
            <a:spLocks noGrp="1"/>
          </p:cNvSpPr>
          <p:nvPr>
            <p:ph type="title"/>
          </p:nvPr>
        </p:nvSpPr>
        <p:spPr>
          <a:xfrm>
            <a:off x="0" y="0"/>
            <a:ext cx="12192000" cy="1600200"/>
          </a:xfrm>
        </p:spPr>
        <p:txBody>
          <a:bodyPr/>
          <a:lstStyle/>
          <a:p>
            <a:pPr marL="0" indent="0" algn="l">
              <a:buNone/>
            </a:pPr>
            <a:r>
              <a:rPr lang="en-US" sz="8800" i="1" dirty="0">
                <a:solidFill>
                  <a:srgbClr val="A50021"/>
                </a:solidFill>
                <a:effectLst>
                  <a:outerShdw blurRad="38100" dist="38100" dir="2700000" algn="tl">
                    <a:srgbClr val="000000">
                      <a:alpha val="43137"/>
                    </a:srgbClr>
                  </a:outerShdw>
                </a:effectLst>
              </a:rPr>
              <a:t>4) Self-Examination:</a:t>
            </a:r>
            <a:endParaRPr lang="en-US" sz="13800" i="1" dirty="0">
              <a:solidFill>
                <a:srgbClr val="A5002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2616309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500"/>
                                  </p:stCondLst>
                                  <p:childTnLst>
                                    <p:animEffect transition="out" filter="fade">
                                      <p:cBhvr>
                                        <p:cTn id="6" dur="1000" tmFilter="0, 0; .2, .5; .8, .5; 1, 0"/>
                                        <p:tgtEl>
                                          <p:spTgt spid="4"/>
                                        </p:tgtEl>
                                      </p:cBhvr>
                                    </p:animEffect>
                                    <p:animScale>
                                      <p:cBhvr>
                                        <p:cTn id="7" dur="500" autoRev="1" fill="hold"/>
                                        <p:tgtEl>
                                          <p:spTgt spid="4"/>
                                        </p:tgtEl>
                                      </p:cBhvr>
                                      <p:by x="105000" y="105000"/>
                                    </p:animScale>
                                  </p:childTnLst>
                                </p:cTn>
                              </p:par>
                            </p:childTnLst>
                          </p:cTn>
                        </p:par>
                        <p:par>
                          <p:cTn id="8" fill="hold">
                            <p:stCondLst>
                              <p:cond delay="1500"/>
                            </p:stCondLst>
                            <p:childTnLst>
                              <p:par>
                                <p:cTn id="9" presetID="26" presetClass="emph" presetSubtype="0" fill="hold" grpId="1" nodeType="afterEffect">
                                  <p:stCondLst>
                                    <p:cond delay="500"/>
                                  </p:stCondLst>
                                  <p:childTnLst>
                                    <p:animEffect transition="out" filter="fade">
                                      <p:cBhvr>
                                        <p:cTn id="10" dur="1000" tmFilter="0, 0; .2, .5; .8, .5; 1, 0"/>
                                        <p:tgtEl>
                                          <p:spTgt spid="4"/>
                                        </p:tgtEl>
                                      </p:cBhvr>
                                    </p:animEffect>
                                    <p:animScale>
                                      <p:cBhvr>
                                        <p:cTn id="11" dur="500" autoRev="1" fill="hold"/>
                                        <p:tgtEl>
                                          <p:spTgt spid="4"/>
                                        </p:tgtEl>
                                      </p:cBhvr>
                                      <p:by x="105000" y="105000"/>
                                    </p:animScale>
                                  </p:childTnLst>
                                </p:cTn>
                              </p:par>
                            </p:childTnLst>
                          </p:cTn>
                        </p:par>
                        <p:par>
                          <p:cTn id="12" fill="hold">
                            <p:stCondLst>
                              <p:cond delay="3000"/>
                            </p:stCondLst>
                            <p:childTnLst>
                              <p:par>
                                <p:cTn id="13" presetID="26" presetClass="emph" presetSubtype="0" fill="hold" grpId="2" nodeType="afterEffect">
                                  <p:stCondLst>
                                    <p:cond delay="500"/>
                                  </p:stCondLst>
                                  <p:childTnLst>
                                    <p:animEffect transition="out" filter="fade">
                                      <p:cBhvr>
                                        <p:cTn id="14" dur="1000" tmFilter="0, 0; .2, .5; .8, .5; 1, 0"/>
                                        <p:tgtEl>
                                          <p:spTgt spid="4"/>
                                        </p:tgtEl>
                                      </p:cBhvr>
                                    </p:animEffect>
                                    <p:animScale>
                                      <p:cBhvr>
                                        <p:cTn id="15" dur="500" autoRev="1" fill="hold"/>
                                        <p:tgtEl>
                                          <p:spTgt spid="4"/>
                                        </p:tgtEl>
                                      </p:cBhvr>
                                      <p:by x="105000" y="105000"/>
                                    </p:animScale>
                                  </p:childTnLst>
                                </p:cTn>
                              </p:par>
                            </p:childTnLst>
                          </p:cTn>
                        </p:par>
                        <p:par>
                          <p:cTn id="16" fill="hold">
                            <p:stCondLst>
                              <p:cond delay="4500"/>
                            </p:stCondLst>
                            <p:childTnLst>
                              <p:par>
                                <p:cTn id="17" presetID="26" presetClass="emph" presetSubtype="0" fill="hold" grpId="3" nodeType="afterEffect">
                                  <p:stCondLst>
                                    <p:cond delay="500"/>
                                  </p:stCondLst>
                                  <p:childTnLst>
                                    <p:animEffect transition="out" filter="fade">
                                      <p:cBhvr>
                                        <p:cTn id="18" dur="1000" tmFilter="0, 0; .2, .5; .8, .5; 1, 0"/>
                                        <p:tgtEl>
                                          <p:spTgt spid="4"/>
                                        </p:tgtEl>
                                      </p:cBhvr>
                                    </p:animEffect>
                                    <p:animScale>
                                      <p:cBhvr>
                                        <p:cTn id="19" dur="500" autoRev="1" fill="hold"/>
                                        <p:tgtEl>
                                          <p:spTgt spid="4"/>
                                        </p:tgtEl>
                                      </p:cBhvr>
                                      <p:by x="105000" y="105000"/>
                                    </p:animScale>
                                  </p:childTnLst>
                                </p:cTn>
                              </p:par>
                            </p:childTnLst>
                          </p:cTn>
                        </p:par>
                        <p:par>
                          <p:cTn id="20" fill="hold">
                            <p:stCondLst>
                              <p:cond delay="6000"/>
                            </p:stCondLst>
                            <p:childTnLst>
                              <p:par>
                                <p:cTn id="21" presetID="26" presetClass="emph" presetSubtype="0" fill="hold" grpId="4" nodeType="afterEffect">
                                  <p:stCondLst>
                                    <p:cond delay="750"/>
                                  </p:stCondLst>
                                  <p:childTnLst>
                                    <p:animEffect transition="out" filter="fade">
                                      <p:cBhvr>
                                        <p:cTn id="22" dur="1000" tmFilter="0, 0; .2, .5; .8, .5; 1, 0"/>
                                        <p:tgtEl>
                                          <p:spTgt spid="4"/>
                                        </p:tgtEl>
                                      </p:cBhvr>
                                    </p:animEffect>
                                    <p:animScale>
                                      <p:cBhvr>
                                        <p:cTn id="23" dur="500" autoRev="1" fill="hold"/>
                                        <p:tgtEl>
                                          <p:spTgt spid="4"/>
                                        </p:tgtEl>
                                      </p:cBhvr>
                                      <p:by x="105000" y="105000"/>
                                    </p:animScale>
                                  </p:childTnLst>
                                </p:cTn>
                              </p:par>
                            </p:childTnLst>
                          </p:cTn>
                        </p:par>
                        <p:par>
                          <p:cTn id="24" fill="hold">
                            <p:stCondLst>
                              <p:cond delay="7750"/>
                            </p:stCondLst>
                            <p:childTnLst>
                              <p:par>
                                <p:cTn id="25" presetID="26" presetClass="emph" presetSubtype="0" fill="hold" grpId="5" nodeType="afterEffect">
                                  <p:stCondLst>
                                    <p:cond delay="750"/>
                                  </p:stCondLst>
                                  <p:childTnLst>
                                    <p:animEffect transition="out" filter="fade">
                                      <p:cBhvr>
                                        <p:cTn id="26" dur="1000" tmFilter="0, 0; .2, .5; .8, .5; 1, 0"/>
                                        <p:tgtEl>
                                          <p:spTgt spid="4"/>
                                        </p:tgtEl>
                                      </p:cBhvr>
                                    </p:animEffect>
                                    <p:animScale>
                                      <p:cBhvr>
                                        <p:cTn id="27" dur="500" autoRev="1" fill="hold"/>
                                        <p:tgtEl>
                                          <p:spTgt spid="4"/>
                                        </p:tgtEl>
                                      </p:cBhvr>
                                      <p:by x="105000" y="105000"/>
                                    </p:animScale>
                                  </p:childTnLst>
                                </p:cTn>
                              </p:par>
                            </p:childTnLst>
                          </p:cTn>
                        </p:par>
                        <p:par>
                          <p:cTn id="28" fill="hold">
                            <p:stCondLst>
                              <p:cond delay="9500"/>
                            </p:stCondLst>
                            <p:childTnLst>
                              <p:par>
                                <p:cTn id="29" presetID="26" presetClass="emph" presetSubtype="0" fill="hold" grpId="6" nodeType="afterEffect">
                                  <p:stCondLst>
                                    <p:cond delay="750"/>
                                  </p:stCondLst>
                                  <p:childTnLst>
                                    <p:animEffect transition="out" filter="fade">
                                      <p:cBhvr>
                                        <p:cTn id="30" dur="1000" tmFilter="0, 0; .2, .5; .8, .5; 1, 0"/>
                                        <p:tgtEl>
                                          <p:spTgt spid="4"/>
                                        </p:tgtEl>
                                      </p:cBhvr>
                                    </p:animEffect>
                                    <p:animScale>
                                      <p:cBhvr>
                                        <p:cTn id="31" dur="500" autoRev="1" fill="hold"/>
                                        <p:tgtEl>
                                          <p:spTgt spid="4"/>
                                        </p:tgtEl>
                                      </p:cBhvr>
                                      <p:by x="105000" y="105000"/>
                                    </p:animScale>
                                  </p:childTnLst>
                                </p:cTn>
                              </p:par>
                            </p:childTnLst>
                          </p:cTn>
                        </p:par>
                        <p:par>
                          <p:cTn id="32" fill="hold">
                            <p:stCondLst>
                              <p:cond delay="11250"/>
                            </p:stCondLst>
                            <p:childTnLst>
                              <p:par>
                                <p:cTn id="33" presetID="26" presetClass="emph" presetSubtype="0" fill="hold" grpId="7" nodeType="afterEffect">
                                  <p:stCondLst>
                                    <p:cond delay="1000"/>
                                  </p:stCondLst>
                                  <p:childTnLst>
                                    <p:animEffect transition="out" filter="fade">
                                      <p:cBhvr>
                                        <p:cTn id="34" dur="1000" tmFilter="0, 0; .2, .5; .8, .5; 1, 0"/>
                                        <p:tgtEl>
                                          <p:spTgt spid="4"/>
                                        </p:tgtEl>
                                      </p:cBhvr>
                                    </p:animEffect>
                                    <p:animScale>
                                      <p:cBhvr>
                                        <p:cTn id="35" dur="500" autoRev="1" fill="hold"/>
                                        <p:tgtEl>
                                          <p:spTgt spid="4"/>
                                        </p:tgtEl>
                                      </p:cBhvr>
                                      <p:by x="105000" y="105000"/>
                                    </p:animScale>
                                  </p:childTnLst>
                                </p:cTn>
                              </p:par>
                            </p:childTnLst>
                          </p:cTn>
                        </p:par>
                        <p:par>
                          <p:cTn id="36" fill="hold">
                            <p:stCondLst>
                              <p:cond delay="13250"/>
                            </p:stCondLst>
                            <p:childTnLst>
                              <p:par>
                                <p:cTn id="37" presetID="26" presetClass="emph" presetSubtype="0" fill="hold" grpId="8" nodeType="afterEffect">
                                  <p:stCondLst>
                                    <p:cond delay="1000"/>
                                  </p:stCondLst>
                                  <p:childTnLst>
                                    <p:animEffect transition="out" filter="fade">
                                      <p:cBhvr>
                                        <p:cTn id="38" dur="1000" tmFilter="0, 0; .2, .5; .8, .5; 1, 0"/>
                                        <p:tgtEl>
                                          <p:spTgt spid="4"/>
                                        </p:tgtEl>
                                      </p:cBhvr>
                                    </p:animEffect>
                                    <p:animScale>
                                      <p:cBhvr>
                                        <p:cTn id="39" dur="500" autoRev="1" fill="hold"/>
                                        <p:tgtEl>
                                          <p:spTgt spid="4"/>
                                        </p:tgtEl>
                                      </p:cBhvr>
                                      <p:by x="105000" y="105000"/>
                                    </p:animScale>
                                  </p:childTnLst>
                                </p:cTn>
                              </p:par>
                            </p:childTnLst>
                          </p:cTn>
                        </p:par>
                        <p:par>
                          <p:cTn id="40" fill="hold">
                            <p:stCondLst>
                              <p:cond delay="15250"/>
                            </p:stCondLst>
                            <p:childTnLst>
                              <p:par>
                                <p:cTn id="41" presetID="26" presetClass="emph" presetSubtype="0" fill="hold" grpId="9" nodeType="afterEffect">
                                  <p:stCondLst>
                                    <p:cond delay="0"/>
                                  </p:stCondLst>
                                  <p:childTnLst>
                                    <p:animEffect transition="out" filter="fade">
                                      <p:cBhvr>
                                        <p:cTn id="42" dur="1000" tmFilter="0, 0; .2, .5; .8, .5; 1, 0"/>
                                        <p:tgtEl>
                                          <p:spTgt spid="4"/>
                                        </p:tgtEl>
                                      </p:cBhvr>
                                    </p:animEffect>
                                    <p:animScale>
                                      <p:cBhvr>
                                        <p:cTn id="43" dur="50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P spid="4" grpId="4"/>
      <p:bldP spid="4" grpId="5"/>
      <p:bldP spid="4" grpId="6"/>
      <p:bldP spid="4" grpId="7"/>
      <p:bldP spid="4" grpId="8"/>
      <p:bldP spid="4" grpId="9"/>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4D45CF-C205-DCC8-5C00-8C7519B678F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D10EFEF-8ED4-076E-FBDB-B84C1B19DA49}"/>
              </a:ext>
            </a:extLst>
          </p:cNvPr>
          <p:cNvSpPr>
            <a:spLocks noGrp="1"/>
          </p:cNvSpPr>
          <p:nvPr>
            <p:ph sz="quarter" idx="13"/>
          </p:nvPr>
        </p:nvSpPr>
        <p:spPr>
          <a:xfrm>
            <a:off x="0" y="0"/>
            <a:ext cx="12192000" cy="6858000"/>
          </a:xfrm>
        </p:spPr>
        <p:txBody>
          <a:bodyPr>
            <a:noAutofit/>
          </a:bodyPr>
          <a:lstStyle/>
          <a:p>
            <a:pPr marL="45720" indent="0" algn="ctr">
              <a:buClr>
                <a:srgbClr val="A379BB">
                  <a:lumMod val="75000"/>
                </a:srgbClr>
              </a:buClr>
              <a:buNone/>
              <a:defRPr/>
            </a:pPr>
            <a:r>
              <a:rPr lang="en-US" sz="8600" dirty="0">
                <a:solidFill>
                  <a:schemeClr val="tx1"/>
                </a:solidFill>
                <a:effectLst>
                  <a:outerShdw blurRad="38100" dist="38100" dir="2700000" algn="tl">
                    <a:srgbClr val="000000">
                      <a:alpha val="43137"/>
                    </a:srgbClr>
                  </a:outerShdw>
                </a:effectLst>
                <a:latin typeface="Calibri" panose="020F0502020204030204" pitchFamily="34" charset="0"/>
              </a:rPr>
              <a:t>GOD WANTS EVERY MEMBER OF HIS BODY TO BUILD THE CHURCH USING THE GIFT HE GAVE US </a:t>
            </a:r>
          </a:p>
          <a:p>
            <a:pPr marL="45720" indent="0" algn="ctr">
              <a:buClr>
                <a:srgbClr val="A379BB">
                  <a:lumMod val="75000"/>
                </a:srgbClr>
              </a:buClr>
              <a:buNone/>
              <a:defRPr/>
            </a:pPr>
            <a:r>
              <a:rPr lang="en-US" sz="8600" b="1" dirty="0">
                <a:solidFill>
                  <a:srgbClr val="A50021"/>
                </a:solidFill>
                <a:effectLst>
                  <a:outerShdw blurRad="38100" dist="38100" dir="2700000" algn="tl">
                    <a:srgbClr val="000000">
                      <a:alpha val="43137"/>
                    </a:srgbClr>
                  </a:outerShdw>
                </a:effectLst>
                <a:latin typeface="Calibri" panose="020F0502020204030204" pitchFamily="34" charset="0"/>
              </a:rPr>
              <a:t>To Bring HIM Glory</a:t>
            </a:r>
            <a:endParaRPr lang="en-US" sz="8600" b="1" dirty="0">
              <a:solidFill>
                <a:srgbClr val="A50021"/>
              </a:solidFill>
              <a:effectLst>
                <a:outerShdw blurRad="38100" dist="38100" dir="2700000" algn="tl">
                  <a:srgbClr val="000000">
                    <a:alpha val="43137"/>
                  </a:srgbClr>
                </a:outerShdw>
              </a:effectLst>
              <a:latin typeface="Helvetica Neue"/>
            </a:endParaRPr>
          </a:p>
        </p:txBody>
      </p:sp>
    </p:spTree>
    <p:extLst>
      <p:ext uri="{BB962C8B-B14F-4D97-AF65-F5344CB8AC3E}">
        <p14:creationId xmlns:p14="http://schemas.microsoft.com/office/powerpoint/2010/main" val="371556401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5AAE61-6725-9F9D-6B92-590E0C2BF7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FCBE7A-B3FF-11EF-9BE9-34767D176948}"/>
              </a:ext>
            </a:extLst>
          </p:cNvPr>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Ephesians 4:10-16 (NASB)</a:t>
            </a:r>
            <a:endParaRPr lang="en-US" sz="6300" i="1" dirty="0">
              <a:solidFill>
                <a:srgbClr val="A31D6A"/>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C3613D81-0156-3601-3B7F-6EFF30C45980}"/>
              </a:ext>
            </a:extLst>
          </p:cNvPr>
          <p:cNvSpPr>
            <a:spLocks noGrp="1"/>
          </p:cNvSpPr>
          <p:nvPr>
            <p:ph sz="quarter" idx="13"/>
          </p:nvPr>
        </p:nvSpPr>
        <p:spPr>
          <a:xfrm>
            <a:off x="0" y="1143000"/>
            <a:ext cx="12192000" cy="5711190"/>
          </a:xfrm>
        </p:spPr>
        <p:txBody>
          <a:bodyPr>
            <a:noAutofit/>
          </a:bodyPr>
          <a:lstStyle/>
          <a:p>
            <a:pPr marL="45720" indent="0">
              <a:buNone/>
            </a:pPr>
            <a:r>
              <a:rPr lang="en-US" sz="5400" b="1" baseline="30000" dirty="0"/>
              <a:t>10</a:t>
            </a:r>
            <a:r>
              <a:rPr lang="en-US" sz="5400" dirty="0"/>
              <a:t> He who descended is Himself also He who ascended far above all the heavens, so that He might fill all things.) </a:t>
            </a:r>
            <a:r>
              <a:rPr lang="en-US" sz="5400" b="1" baseline="30000" dirty="0"/>
              <a:t>11 </a:t>
            </a:r>
            <a:r>
              <a:rPr lang="en-US" sz="5400" dirty="0"/>
              <a:t>And He gave some </a:t>
            </a:r>
            <a:r>
              <a:rPr lang="en-US" sz="5400" i="1" dirty="0"/>
              <a:t>as </a:t>
            </a:r>
            <a:r>
              <a:rPr lang="en-US" sz="5400" dirty="0"/>
              <a:t>apostles, some </a:t>
            </a:r>
            <a:r>
              <a:rPr lang="en-US" sz="5400" i="1" dirty="0"/>
              <a:t>as</a:t>
            </a:r>
            <a:r>
              <a:rPr lang="en-US" sz="5400" dirty="0"/>
              <a:t> prophets, some </a:t>
            </a:r>
            <a:r>
              <a:rPr lang="en-US" sz="5400" i="1" dirty="0"/>
              <a:t>as</a:t>
            </a:r>
            <a:r>
              <a:rPr lang="en-US" sz="5400" dirty="0"/>
              <a:t> evangelists, some </a:t>
            </a:r>
            <a:r>
              <a:rPr lang="en-US" sz="5400" i="1" dirty="0"/>
              <a:t>as</a:t>
            </a:r>
            <a:r>
              <a:rPr lang="en-US" sz="5400" dirty="0"/>
              <a:t> pastors and teachers, </a:t>
            </a:r>
          </a:p>
        </p:txBody>
      </p:sp>
    </p:spTree>
    <p:extLst>
      <p:ext uri="{BB962C8B-B14F-4D97-AF65-F5344CB8AC3E}">
        <p14:creationId xmlns:p14="http://schemas.microsoft.com/office/powerpoint/2010/main" val="199703311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theme/theme1.xml><?xml version="1.0" encoding="utf-8"?>
<a:theme xmlns:a="http://schemas.openxmlformats.org/drawingml/2006/main" name="Slipstream">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extLst>
    <a:ext uri="{05A4C25C-085E-4340-85A3-A5531E510DB2}">
      <thm15:themeFamily xmlns:thm15="http://schemas.microsoft.com/office/thememl/2012/main" name="Presentation1" id="{A5807EA4-D798-4346-93B5-076BD118FC1E}" vid="{4509C512-854D-408D-A12C-B140865DE0B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Sermon Template Rev</Template>
  <TotalTime>113</TotalTime>
  <Words>1349</Words>
  <Application>Microsoft Office PowerPoint</Application>
  <PresentationFormat>Widescreen</PresentationFormat>
  <Paragraphs>82</Paragraphs>
  <Slides>35</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Calibri</vt:lpstr>
      <vt:lpstr>Georgia</vt:lpstr>
      <vt:lpstr>Helvetica Neue</vt:lpstr>
      <vt:lpstr>Trebuchet MS</vt:lpstr>
      <vt:lpstr>Slipstream</vt:lpstr>
      <vt:lpstr>Glorifying GOD by Loving and Building Christ’s Church</vt:lpstr>
      <vt:lpstr>I Corinthians 10:31 (NLT)</vt:lpstr>
      <vt:lpstr>PowerPoint Presentation</vt:lpstr>
      <vt:lpstr>1) Intention:</vt:lpstr>
      <vt:lpstr>2) Gratitude:</vt:lpstr>
      <vt:lpstr>3) Lifestyle:</vt:lpstr>
      <vt:lpstr>4) Self-Examination:</vt:lpstr>
      <vt:lpstr>PowerPoint Presentation</vt:lpstr>
      <vt:lpstr>Ephesians 4:10-16 (NASB)</vt:lpstr>
      <vt:lpstr>Ephesians 4:10-16 (NASB)</vt:lpstr>
      <vt:lpstr>Ephesians 4:10-16 (NASB)</vt:lpstr>
      <vt:lpstr>Ephesians 4:10-16 (NASB)</vt:lpstr>
      <vt:lpstr>Ephesians 4:10-16 (NASB)</vt:lpstr>
      <vt:lpstr>PowerPoint Presentation</vt:lpstr>
      <vt:lpstr>I Corinthians 12:12-26 (NASB)</vt:lpstr>
      <vt:lpstr>I Corinthians 12:12-26 (NASB)</vt:lpstr>
      <vt:lpstr>I Corinthians 12:12-26 (NASB)</vt:lpstr>
      <vt:lpstr>I Corinthians 12:12-26 (NASB)</vt:lpstr>
      <vt:lpstr>I Corinthians 12:12-26 (NASB)</vt:lpstr>
      <vt:lpstr>I Corinthians 12:12-26 (NASB)</vt:lpstr>
      <vt:lpstr>I Corinthians 12:12-26 (NASB)</vt:lpstr>
      <vt:lpstr>I Corinthians 12:12-26 (NASB)</vt:lpstr>
      <vt:lpstr>PowerPoint Presentation</vt:lpstr>
      <vt:lpstr>Luke 6:46 (NASB)</vt:lpstr>
      <vt:lpstr>Matthew 7:21-23 (NASB)</vt:lpstr>
      <vt:lpstr>Matthew 7:21-23 (NASB)</vt:lpstr>
      <vt:lpstr>Matthew 7:21-23 (NASB)</vt:lpstr>
      <vt:lpstr>James 1:22 (NASB)</vt:lpstr>
      <vt:lpstr>Romans 2:13 (NASB)</vt:lpstr>
      <vt:lpstr>Titus 1:16 (NASB)</vt:lpstr>
      <vt:lpstr>Hear: Romans 10:17</vt:lpstr>
      <vt:lpstr>Believe: Hebrews 11:6</vt:lpstr>
      <vt:lpstr>Repent: Luke 13:3</vt:lpstr>
      <vt:lpstr>Confess: Matthew 10:32-33</vt:lpstr>
      <vt:lpstr>Baptize: Acts 22:16</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Church of Christ Eloy</dc:creator>
  <cp:lastModifiedBy>Church of Christ Eloy</cp:lastModifiedBy>
  <cp:revision>7</cp:revision>
  <dcterms:created xsi:type="dcterms:W3CDTF">2026-03-14T17:16:37Z</dcterms:created>
  <dcterms:modified xsi:type="dcterms:W3CDTF">2026-03-14T22:18:07Z</dcterms:modified>
</cp:coreProperties>
</file>